
<file path=[Content_Types].xml><?xml version="1.0" encoding="utf-8"?>
<Types xmlns="http://schemas.openxmlformats.org/package/2006/content-types">
  <Default Extension="png" ContentType="image/png"/>
  <Default Extension="tmp"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7"/>
  </p:notesMasterIdLst>
  <p:sldIdLst>
    <p:sldId id="329" r:id="rId5"/>
    <p:sldId id="330" r:id="rId6"/>
    <p:sldId id="331" r:id="rId7"/>
    <p:sldId id="332" r:id="rId8"/>
    <p:sldId id="333" r:id="rId9"/>
    <p:sldId id="340" r:id="rId10"/>
    <p:sldId id="338" r:id="rId11"/>
    <p:sldId id="334" r:id="rId12"/>
    <p:sldId id="335" r:id="rId13"/>
    <p:sldId id="336" r:id="rId14"/>
    <p:sldId id="337" r:id="rId15"/>
    <p:sldId id="339" r:id="rId16"/>
  </p:sldIdLst>
  <p:sldSz cx="9144000" cy="6858000" type="screen4x3"/>
  <p:notesSz cx="6797675" cy="99282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rtfolien" id="{EB707D80-82B3-491B-AE34-ED7119946126}">
          <p14:sldIdLst>
            <p14:sldId id="329"/>
            <p14:sldId id="330"/>
            <p14:sldId id="331"/>
            <p14:sldId id="332"/>
            <p14:sldId id="333"/>
            <p14:sldId id="340"/>
            <p14:sldId id="338"/>
            <p14:sldId id="334"/>
            <p14:sldId id="335"/>
            <p14:sldId id="336"/>
            <p14:sldId id="337"/>
            <p14:sldId id="339"/>
          </p14:sldIdLst>
        </p14:section>
      </p14:sectionLst>
    </p:ext>
    <p:ext uri="{EFAFB233-063F-42B5-8137-9DF3F51BA10A}">
      <p15:sldGuideLst xmlns:p15="http://schemas.microsoft.com/office/powerpoint/2012/main">
        <p15:guide id="1" orient="horz" pos="3974" userDrawn="1">
          <p15:clr>
            <a:srgbClr val="A4A3A4"/>
          </p15:clr>
        </p15:guide>
        <p15:guide id="2" orient="horz" pos="4218">
          <p15:clr>
            <a:srgbClr val="A4A3A4"/>
          </p15:clr>
        </p15:guide>
        <p15:guide id="3" orient="horz" pos="2614" userDrawn="1">
          <p15:clr>
            <a:srgbClr val="A4A3A4"/>
          </p15:clr>
        </p15:guide>
        <p15:guide id="4" orient="horz" pos="102">
          <p15:clr>
            <a:srgbClr val="A4A3A4"/>
          </p15:clr>
        </p15:guide>
        <p15:guide id="5" pos="158">
          <p15:clr>
            <a:srgbClr val="A4A3A4"/>
          </p15:clr>
        </p15:guide>
        <p15:guide id="6" pos="408" userDrawn="1">
          <p15:clr>
            <a:srgbClr val="A4A3A4"/>
          </p15:clr>
        </p15:guide>
        <p15:guide id="7" pos="1086">
          <p15:clr>
            <a:srgbClr val="A4A3A4"/>
          </p15:clr>
        </p15:guide>
        <p15:guide id="8" pos="5601">
          <p15:clr>
            <a:srgbClr val="A4A3A4"/>
          </p15:clr>
        </p15:guide>
        <p15:guide id="9" pos="1905" userDrawn="1">
          <p15:clr>
            <a:srgbClr val="A4A3A4"/>
          </p15:clr>
        </p15:guide>
        <p15:guide id="10" pos="2013">
          <p15:clr>
            <a:srgbClr val="A4A3A4"/>
          </p15:clr>
        </p15:guide>
        <p15:guide id="11" pos="2880" userDrawn="1">
          <p15:clr>
            <a:srgbClr val="A4A3A4"/>
          </p15:clr>
        </p15:guide>
        <p15:guide id="12" pos="2993" userDrawn="1">
          <p15:clr>
            <a:srgbClr val="A4A3A4"/>
          </p15:clr>
        </p15:guide>
        <p15:guide id="13" pos="3765" userDrawn="1">
          <p15:clr>
            <a:srgbClr val="A4A3A4"/>
          </p15:clr>
        </p15:guide>
        <p15:guide id="14" pos="3855" userDrawn="1">
          <p15:clr>
            <a:srgbClr val="A4A3A4"/>
          </p15:clr>
        </p15:guide>
        <p15:guide id="15" pos="4672" userDrawn="1">
          <p15:clr>
            <a:srgbClr val="A4A3A4"/>
          </p15:clr>
        </p15:guide>
        <p15:guide id="16" pos="5148" userDrawn="1">
          <p15:clr>
            <a:srgbClr val="A4A3A4"/>
          </p15:clr>
        </p15:guide>
        <p15:guide id="17" orient="horz" pos="4035">
          <p15:clr>
            <a:srgbClr val="A4A3A4"/>
          </p15:clr>
        </p15:guide>
        <p15:guide id="18" pos="159">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guide id="3" pos="3854" userDrawn="1">
          <p15:clr>
            <a:srgbClr val="A4A3A4"/>
          </p15:clr>
        </p15:guide>
        <p15:guide id="4" pos="42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iehlmann, Nicole" initials="DN" lastIdx="20" clrIdx="0">
    <p:extLst/>
  </p:cmAuthor>
  <p:cmAuthor id="2" name="Jenny.F" initials="JF"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C5C5"/>
    <a:srgbClr val="5A6E7B"/>
    <a:srgbClr val="CD4F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538" autoAdjust="0"/>
    <p:restoredTop sz="97600" autoAdjust="0"/>
  </p:normalViewPr>
  <p:slideViewPr>
    <p:cSldViewPr snapToGrid="0" snapToObjects="1">
      <p:cViewPr varScale="1">
        <p:scale>
          <a:sx n="107" d="100"/>
          <a:sy n="107" d="100"/>
        </p:scale>
        <p:origin x="1890" y="114"/>
      </p:cViewPr>
      <p:guideLst>
        <p:guide orient="horz" pos="3974"/>
        <p:guide orient="horz" pos="4218"/>
        <p:guide orient="horz" pos="2614"/>
        <p:guide orient="horz" pos="102"/>
        <p:guide pos="158"/>
        <p:guide pos="408"/>
        <p:guide pos="1086"/>
        <p:guide pos="5601"/>
        <p:guide pos="1905"/>
        <p:guide pos="2013"/>
        <p:guide pos="2880"/>
        <p:guide pos="2993"/>
        <p:guide pos="3765"/>
        <p:guide pos="3855"/>
        <p:guide pos="4672"/>
        <p:guide pos="5148"/>
        <p:guide orient="horz" pos="4035"/>
        <p:guide pos="159"/>
      </p:guideLst>
    </p:cSldViewPr>
  </p:slid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83" d="100"/>
          <a:sy n="83" d="100"/>
        </p:scale>
        <p:origin x="-3828" y="-78"/>
      </p:cViewPr>
      <p:guideLst>
        <p:guide orient="horz" pos="3127"/>
        <p:guide pos="2141"/>
        <p:guide pos="3854"/>
        <p:guide pos="4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atin typeface="Arial" panose="020B0604020202020204" pitchFamily="34" charset="0"/>
              </a:defRPr>
            </a:lvl1pPr>
          </a:lstStyle>
          <a:p>
            <a:endParaRPr lang="de-DE" dirty="0"/>
          </a:p>
        </p:txBody>
      </p:sp>
      <p:sp>
        <p:nvSpPr>
          <p:cNvPr id="3" name="Datumsplatzhalt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atin typeface="Arial" panose="020B0604020202020204" pitchFamily="34" charset="0"/>
              </a:defRPr>
            </a:lvl1pPr>
          </a:lstStyle>
          <a:p>
            <a:fld id="{F2F580E4-7024-4268-8315-06A1D78768A4}" type="datetimeFigureOut">
              <a:rPr lang="de-DE" smtClean="0"/>
              <a:pPr/>
              <a:t>01.07.2018</a:t>
            </a:fld>
            <a:endParaRPr lang="de-DE" dirty="0"/>
          </a:p>
        </p:txBody>
      </p:sp>
      <p:sp>
        <p:nvSpPr>
          <p:cNvPr id="4" name="Folienbildplatzhalter 3"/>
          <p:cNvSpPr>
            <a:spLocks noGrp="1" noRot="1" noChangeAspect="1"/>
          </p:cNvSpPr>
          <p:nvPr>
            <p:ph type="sldImg" idx="2"/>
          </p:nvPr>
        </p:nvSpPr>
        <p:spPr>
          <a:xfrm>
            <a:off x="420688" y="487363"/>
            <a:ext cx="5956300" cy="4468812"/>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79768" y="5125446"/>
            <a:ext cx="5438140" cy="4058162"/>
          </a:xfrm>
          <a:prstGeom prst="rect">
            <a:avLst/>
          </a:prstGeom>
        </p:spPr>
        <p:txBody>
          <a:bodyPr vert="horz" lIns="91440" tIns="45720" rIns="91440" bIns="45720" rtlCol="0"/>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ußzeilenplatzhalt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de-DE" dirty="0"/>
          </a:p>
        </p:txBody>
      </p:sp>
      <p:sp>
        <p:nvSpPr>
          <p:cNvPr id="7" name="Foliennummernplatzhalt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atin typeface="Arial" panose="020B0604020202020204" pitchFamily="34" charset="0"/>
              </a:defRPr>
            </a:lvl1pPr>
          </a:lstStyle>
          <a:p>
            <a:fld id="{A762020F-4149-4169-AD7F-31C0C35BB458}" type="slidenum">
              <a:rPr lang="de-DE" smtClean="0"/>
              <a:pPr/>
              <a:t>‹Nr.›</a:t>
            </a:fld>
            <a:endParaRPr lang="de-DE" dirty="0"/>
          </a:p>
        </p:txBody>
      </p:sp>
    </p:spTree>
    <p:extLst>
      <p:ext uri="{BB962C8B-B14F-4D97-AF65-F5344CB8AC3E}">
        <p14:creationId xmlns:p14="http://schemas.microsoft.com/office/powerpoint/2010/main" val="3176464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20" name="Bildplatzhalter 9"/>
          <p:cNvSpPr>
            <a:spLocks noGrp="1"/>
          </p:cNvSpPr>
          <p:nvPr>
            <p:ph type="pic" sz="quarter" idx="11" hasCustomPrompt="1"/>
          </p:nvPr>
        </p:nvSpPr>
        <p:spPr bwMode="gray">
          <a:xfrm>
            <a:off x="162000" y="162001"/>
            <a:ext cx="8820150" cy="6442074"/>
          </a:xfrm>
          <a:custGeom>
            <a:avLst/>
            <a:gdLst>
              <a:gd name="connsiteX0" fmla="*/ 7760815 w 8820150"/>
              <a:gd name="connsiteY0" fmla="*/ 306312 h 6442074"/>
              <a:gd name="connsiteX1" fmla="*/ 7635800 w 8820150"/>
              <a:gd name="connsiteY1" fmla="*/ 1025449 h 6442074"/>
              <a:gd name="connsiteX2" fmla="*/ 8363985 w 8820150"/>
              <a:gd name="connsiteY2" fmla="*/ 1025449 h 6442074"/>
              <a:gd name="connsiteX3" fmla="*/ 8489000 w 8820150"/>
              <a:gd name="connsiteY3" fmla="*/ 306312 h 6442074"/>
              <a:gd name="connsiteX4" fmla="*/ 8117606 w 8820150"/>
              <a:gd name="connsiteY4" fmla="*/ 307105 h 6442074"/>
              <a:gd name="connsiteX5" fmla="*/ 0 w 8820150"/>
              <a:gd name="connsiteY5" fmla="*/ 0 h 6442074"/>
              <a:gd name="connsiteX6" fmla="*/ 8820150 w 8820150"/>
              <a:gd name="connsiteY6" fmla="*/ 0 h 6442074"/>
              <a:gd name="connsiteX7" fmla="*/ 8820150 w 8820150"/>
              <a:gd name="connsiteY7" fmla="*/ 6442074 h 6442074"/>
              <a:gd name="connsiteX8" fmla="*/ 0 w 8820150"/>
              <a:gd name="connsiteY8" fmla="*/ 6442074 h 6442074"/>
              <a:gd name="connsiteX0" fmla="*/ 7760815 w 8820150"/>
              <a:gd name="connsiteY0" fmla="*/ 306312 h 6442074"/>
              <a:gd name="connsiteX1" fmla="*/ 7635800 w 8820150"/>
              <a:gd name="connsiteY1" fmla="*/ 1025449 h 6442074"/>
              <a:gd name="connsiteX2" fmla="*/ 8359222 w 8820150"/>
              <a:gd name="connsiteY2" fmla="*/ 1025449 h 6442074"/>
              <a:gd name="connsiteX3" fmla="*/ 8489000 w 8820150"/>
              <a:gd name="connsiteY3" fmla="*/ 306312 h 6442074"/>
              <a:gd name="connsiteX4" fmla="*/ 8117606 w 8820150"/>
              <a:gd name="connsiteY4" fmla="*/ 307105 h 6442074"/>
              <a:gd name="connsiteX5" fmla="*/ 7760815 w 8820150"/>
              <a:gd name="connsiteY5" fmla="*/ 306312 h 6442074"/>
              <a:gd name="connsiteX6" fmla="*/ 0 w 8820150"/>
              <a:gd name="connsiteY6" fmla="*/ 0 h 6442074"/>
              <a:gd name="connsiteX7" fmla="*/ 8820150 w 8820150"/>
              <a:gd name="connsiteY7" fmla="*/ 0 h 6442074"/>
              <a:gd name="connsiteX8" fmla="*/ 8820150 w 8820150"/>
              <a:gd name="connsiteY8" fmla="*/ 6442074 h 6442074"/>
              <a:gd name="connsiteX9" fmla="*/ 0 w 8820150"/>
              <a:gd name="connsiteY9" fmla="*/ 6442074 h 6442074"/>
              <a:gd name="connsiteX10" fmla="*/ 0 w 8820150"/>
              <a:gd name="connsiteY10" fmla="*/ 0 h 6442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820150" h="6442074">
                <a:moveTo>
                  <a:pt x="7760815" y="306312"/>
                </a:moveTo>
                <a:lnTo>
                  <a:pt x="7635800" y="1025449"/>
                </a:lnTo>
                <a:lnTo>
                  <a:pt x="8359222" y="1025449"/>
                </a:lnTo>
                <a:lnTo>
                  <a:pt x="8489000" y="306312"/>
                </a:lnTo>
                <a:lnTo>
                  <a:pt x="8117606" y="307105"/>
                </a:lnTo>
                <a:lnTo>
                  <a:pt x="7760815" y="306312"/>
                </a:lnTo>
                <a:close/>
                <a:moveTo>
                  <a:pt x="0" y="0"/>
                </a:moveTo>
                <a:lnTo>
                  <a:pt x="8820150" y="0"/>
                </a:lnTo>
                <a:lnTo>
                  <a:pt x="8820150" y="6442074"/>
                </a:lnTo>
                <a:lnTo>
                  <a:pt x="0" y="6442074"/>
                </a:lnTo>
                <a:lnTo>
                  <a:pt x="0" y="0"/>
                </a:lnTo>
                <a:close/>
              </a:path>
            </a:pathLst>
          </a:custGeom>
        </p:spPr>
        <p:txBody>
          <a:bodyPr wrap="square" lIns="72000" tIns="72000">
            <a:noAutofit/>
          </a:bodyPr>
          <a:lstStyle>
            <a:lvl1pPr marL="0" marR="0" indent="0" algn="l" defTabSz="914400" rtl="0" eaLnBrk="1" fontAlgn="auto" latinLnBrk="0" hangingPunct="1">
              <a:lnSpc>
                <a:spcPct val="100000"/>
              </a:lnSpc>
              <a:spcBef>
                <a:spcPts val="80"/>
              </a:spcBef>
              <a:spcAft>
                <a:spcPts val="0"/>
              </a:spcAft>
              <a:buClrTx/>
              <a:buSzTx/>
              <a:buFont typeface="Arial" panose="020B0604020202020204" pitchFamily="34" charset="0"/>
              <a:buNone/>
              <a:tabLst/>
              <a:defRPr sz="1600"/>
            </a:lvl1pPr>
          </a:lstStyle>
          <a:p>
            <a:r>
              <a:rPr lang="de-DE" dirty="0"/>
              <a:t>Bildplatzhalter anklicken, </a:t>
            </a:r>
            <a:br>
              <a:rPr lang="de-DE" dirty="0"/>
            </a:br>
            <a:r>
              <a:rPr lang="de-DE" dirty="0"/>
              <a:t>über Einfügen/Grafik Bild auswählen</a:t>
            </a:r>
          </a:p>
        </p:txBody>
      </p:sp>
      <p:pic>
        <p:nvPicPr>
          <p:cNvPr id="19"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50359"/>
          <a:stretch/>
        </p:blipFill>
        <p:spPr bwMode="gray">
          <a:xfrm>
            <a:off x="7604919" y="468890"/>
            <a:ext cx="1050647" cy="723600"/>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p:cNvSpPr>
            <a:spLocks noGrp="1"/>
          </p:cNvSpPr>
          <p:nvPr>
            <p:ph type="ctrTitle" hasCustomPrompt="1"/>
          </p:nvPr>
        </p:nvSpPr>
        <p:spPr bwMode="gray">
          <a:xfrm>
            <a:off x="3723526" y="1440611"/>
            <a:ext cx="4927941" cy="1536162"/>
          </a:xfrm>
        </p:spPr>
        <p:txBody>
          <a:bodyPr/>
          <a:lstStyle>
            <a:lvl1pPr>
              <a:defRPr sz="3200">
                <a:solidFill>
                  <a:schemeClr val="tx1"/>
                </a:solidFill>
              </a:defRPr>
            </a:lvl1pPr>
          </a:lstStyle>
          <a:p>
            <a:r>
              <a:rPr lang="de-DE" dirty="0"/>
              <a:t>Dies ist ein Platzhaltertext für Ihren Titel.</a:t>
            </a:r>
          </a:p>
        </p:txBody>
      </p:sp>
      <p:sp>
        <p:nvSpPr>
          <p:cNvPr id="3" name="Untertitel 2"/>
          <p:cNvSpPr>
            <a:spLocks noGrp="1"/>
          </p:cNvSpPr>
          <p:nvPr>
            <p:ph type="subTitle" idx="1" hasCustomPrompt="1"/>
          </p:nvPr>
        </p:nvSpPr>
        <p:spPr bwMode="gray">
          <a:xfrm>
            <a:off x="3723526" y="3183328"/>
            <a:ext cx="4927941" cy="1059193"/>
          </a:xfrm>
        </p:spPr>
        <p:txBody>
          <a:bodyPr/>
          <a:lstStyle>
            <a:lvl1pPr marL="0" indent="0" algn="l">
              <a:spcBef>
                <a:spcPts val="0"/>
              </a:spcBef>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a:t>Dies ist ein Platzhaltertext für Ihren Untertitel</a:t>
            </a:r>
          </a:p>
          <a:p>
            <a:r>
              <a:rPr lang="de-DE" dirty="0"/>
              <a:t>Ort | Datum | Referent</a:t>
            </a:r>
          </a:p>
        </p:txBody>
      </p:sp>
      <p:sp>
        <p:nvSpPr>
          <p:cNvPr id="10" name="Rechteck 9"/>
          <p:cNvSpPr>
            <a:spLocks/>
          </p:cNvSpPr>
          <p:nvPr/>
        </p:nvSpPr>
        <p:spPr bwMode="gray">
          <a:xfrm>
            <a:off x="1421482" y="6603687"/>
            <a:ext cx="1260423" cy="92388"/>
          </a:xfrm>
          <a:prstGeom prst="rect">
            <a:avLst/>
          </a:prstGeom>
          <a:solidFill>
            <a:srgbClr val="CD4F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1" name="Rechteck 10"/>
          <p:cNvSpPr>
            <a:spLocks/>
          </p:cNvSpPr>
          <p:nvPr/>
        </p:nvSpPr>
        <p:spPr bwMode="gray">
          <a:xfrm>
            <a:off x="160320" y="6603687"/>
            <a:ext cx="1260423" cy="92388"/>
          </a:xfrm>
          <a:prstGeom prst="rect">
            <a:avLst/>
          </a:prstGeom>
          <a:solidFill>
            <a:srgbClr val="6DBB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2" name="Rechteck 11"/>
          <p:cNvSpPr>
            <a:spLocks/>
          </p:cNvSpPr>
          <p:nvPr/>
        </p:nvSpPr>
        <p:spPr bwMode="gray">
          <a:xfrm>
            <a:off x="3942329" y="6603687"/>
            <a:ext cx="1260423" cy="92388"/>
          </a:xfrm>
          <a:prstGeom prst="rect">
            <a:avLst/>
          </a:prstGeom>
          <a:solidFill>
            <a:srgbClr val="F07F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3" name="Rechteck 12"/>
          <p:cNvSpPr>
            <a:spLocks/>
          </p:cNvSpPr>
          <p:nvPr/>
        </p:nvSpPr>
        <p:spPr bwMode="gray">
          <a:xfrm>
            <a:off x="6463176" y="6603687"/>
            <a:ext cx="1260423" cy="92388"/>
          </a:xfrm>
          <a:prstGeom prst="rect">
            <a:avLst/>
          </a:prstGeom>
          <a:solidFill>
            <a:srgbClr val="7D70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4" name="Rechteck 13"/>
          <p:cNvSpPr>
            <a:spLocks/>
          </p:cNvSpPr>
          <p:nvPr/>
        </p:nvSpPr>
        <p:spPr bwMode="gray">
          <a:xfrm>
            <a:off x="7723600" y="6603687"/>
            <a:ext cx="1260423" cy="92388"/>
          </a:xfrm>
          <a:prstGeom prst="rect">
            <a:avLst/>
          </a:prstGeom>
          <a:solidFill>
            <a:srgbClr val="88CE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5" name="Rechteck 14"/>
          <p:cNvSpPr>
            <a:spLocks/>
          </p:cNvSpPr>
          <p:nvPr/>
        </p:nvSpPr>
        <p:spPr bwMode="gray">
          <a:xfrm>
            <a:off x="5202753" y="6603687"/>
            <a:ext cx="1260423" cy="92388"/>
          </a:xfrm>
          <a:prstGeom prst="rect">
            <a:avLst/>
          </a:prstGeom>
          <a:solidFill>
            <a:srgbClr val="FFD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6" name="Rechteck 15"/>
          <p:cNvSpPr>
            <a:spLocks/>
          </p:cNvSpPr>
          <p:nvPr/>
        </p:nvSpPr>
        <p:spPr bwMode="gray">
          <a:xfrm>
            <a:off x="2681906" y="6603687"/>
            <a:ext cx="1260423" cy="92388"/>
          </a:xfrm>
          <a:prstGeom prst="rect">
            <a:avLst/>
          </a:prstGeom>
          <a:solidFill>
            <a:srgbClr val="5A88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Tree>
    <p:extLst>
      <p:ext uri="{BB962C8B-B14F-4D97-AF65-F5344CB8AC3E}">
        <p14:creationId xmlns:p14="http://schemas.microsoft.com/office/powerpoint/2010/main" val="2209459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2" name="Titel 1"/>
          <p:cNvSpPr>
            <a:spLocks noGrp="1"/>
          </p:cNvSpPr>
          <p:nvPr>
            <p:ph type="title"/>
          </p:nvPr>
        </p:nvSpPr>
        <p:spPr bwMode="gray"/>
        <p:txBody>
          <a:bodyPr/>
          <a:lstStyle/>
          <a:p>
            <a:r>
              <a:rPr lang="de-DE"/>
              <a:t>Titelmasterformat durch Klicken bearbeiten</a:t>
            </a:r>
            <a:endParaRPr lang="de-DE" dirty="0"/>
          </a:p>
        </p:txBody>
      </p:sp>
      <p:sp>
        <p:nvSpPr>
          <p:cNvPr id="3" name="Datumsplatzhalter 2"/>
          <p:cNvSpPr>
            <a:spLocks noGrp="1"/>
          </p:cNvSpPr>
          <p:nvPr>
            <p:ph type="dt" sz="half" idx="14"/>
          </p:nvPr>
        </p:nvSpPr>
        <p:spPr bwMode="gray"/>
        <p:txBody>
          <a:bodyPr/>
          <a:lstStyle/>
          <a:p>
            <a:fld id="{9F68E5CE-1D54-487E-AD5E-7DCF5D1F0B1E}" type="datetime1">
              <a:rPr lang="de-DE" smtClean="0"/>
              <a:t>01.07.2018</a:t>
            </a:fld>
            <a:endParaRPr lang="de-DE" dirty="0"/>
          </a:p>
        </p:txBody>
      </p:sp>
      <p:sp>
        <p:nvSpPr>
          <p:cNvPr id="4" name="Fußzeilenplatzhalter 3"/>
          <p:cNvSpPr>
            <a:spLocks noGrp="1"/>
          </p:cNvSpPr>
          <p:nvPr>
            <p:ph type="ftr" sz="quarter" idx="15"/>
          </p:nvPr>
        </p:nvSpPr>
        <p:spPr bwMode="gray"/>
        <p:txBody>
          <a:bodyPr/>
          <a:lstStyle/>
          <a:p>
            <a:pPr marL="0" indent="0">
              <a:buSzPct val="110000"/>
              <a:buFontTx/>
              <a:buNone/>
            </a:pPr>
            <a:r>
              <a:rPr lang="de-DE"/>
              <a:t>Reinold Haas</a:t>
            </a:r>
            <a:endParaRPr lang="de-DE" dirty="0"/>
          </a:p>
        </p:txBody>
      </p:sp>
      <p:sp>
        <p:nvSpPr>
          <p:cNvPr id="5" name="Foliennummernplatzhalter 4"/>
          <p:cNvSpPr>
            <a:spLocks noGrp="1"/>
          </p:cNvSpPr>
          <p:nvPr>
            <p:ph type="sldNum" sz="quarter" idx="16"/>
          </p:nvPr>
        </p:nvSpPr>
        <p:spPr bwMode="gray"/>
        <p:txBody>
          <a:bodyPr/>
          <a:lstStyle/>
          <a:p>
            <a:fld id="{D596A7E7-AC8A-4A39-933E-EBEF1CA02EA2}" type="slidenum">
              <a:rPr lang="de-DE" smtClean="0"/>
              <a:pPr/>
              <a:t>‹Nr.›</a:t>
            </a:fld>
            <a:endParaRPr lang="de-DE" dirty="0"/>
          </a:p>
        </p:txBody>
      </p:sp>
    </p:spTree>
    <p:extLst>
      <p:ext uri="{BB962C8B-B14F-4D97-AF65-F5344CB8AC3E}">
        <p14:creationId xmlns:p14="http://schemas.microsoft.com/office/powerpoint/2010/main" val="2868147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bwMode="gray"/>
        <p:txBody>
          <a:bodyPr/>
          <a:lstStyle/>
          <a:p>
            <a:fld id="{6292D251-ECE6-49BA-8946-7622CBF7FDA8}" type="datetime1">
              <a:rPr lang="de-DE" smtClean="0"/>
              <a:t>01.07.2018</a:t>
            </a:fld>
            <a:endParaRPr lang="de-DE" dirty="0"/>
          </a:p>
        </p:txBody>
      </p:sp>
      <p:sp>
        <p:nvSpPr>
          <p:cNvPr id="3" name="Fußzeilenplatzhalter 2"/>
          <p:cNvSpPr>
            <a:spLocks noGrp="1"/>
          </p:cNvSpPr>
          <p:nvPr>
            <p:ph type="ftr" sz="quarter" idx="11"/>
          </p:nvPr>
        </p:nvSpPr>
        <p:spPr bwMode="gray"/>
        <p:txBody>
          <a:bodyPr/>
          <a:lstStyle/>
          <a:p>
            <a:pPr marL="0" indent="0">
              <a:buSzPct val="110000"/>
              <a:buFontTx/>
              <a:buNone/>
            </a:pPr>
            <a:r>
              <a:rPr lang="de-DE"/>
              <a:t>Reinold Haas</a:t>
            </a:r>
            <a:endParaRPr lang="de-DE" dirty="0"/>
          </a:p>
        </p:txBody>
      </p:sp>
      <p:sp>
        <p:nvSpPr>
          <p:cNvPr id="4" name="Foliennummernplatzhalter 3"/>
          <p:cNvSpPr>
            <a:spLocks noGrp="1"/>
          </p:cNvSpPr>
          <p:nvPr>
            <p:ph type="sldNum" sz="quarter" idx="12"/>
          </p:nvPr>
        </p:nvSpPr>
        <p:spPr bwMode="gray"/>
        <p:txBody>
          <a:bodyPr/>
          <a:lstStyle/>
          <a:p>
            <a:fld id="{D596A7E7-AC8A-4A39-933E-EBEF1CA02EA2}" type="slidenum">
              <a:rPr lang="de-DE" smtClean="0"/>
              <a:pPr/>
              <a:t>‹Nr.›</a:t>
            </a:fld>
            <a:endParaRPr lang="de-DE" dirty="0"/>
          </a:p>
        </p:txBody>
      </p:sp>
    </p:spTree>
    <p:extLst>
      <p:ext uri="{BB962C8B-B14F-4D97-AF65-F5344CB8AC3E}">
        <p14:creationId xmlns:p14="http://schemas.microsoft.com/office/powerpoint/2010/main" val="424438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30238" y="457200"/>
            <a:ext cx="2949575"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2CD7D491-4ADD-406C-8983-EA0C0A457DFF}" type="datetime1">
              <a:rPr lang="de-DE" smtClean="0"/>
              <a:t>01.07.2018</a:t>
            </a:fld>
            <a:endParaRPr lang="de-DE" dirty="0"/>
          </a:p>
        </p:txBody>
      </p:sp>
      <p:sp>
        <p:nvSpPr>
          <p:cNvPr id="6" name="Fußzeilenplatzhalter 5"/>
          <p:cNvSpPr>
            <a:spLocks noGrp="1"/>
          </p:cNvSpPr>
          <p:nvPr>
            <p:ph type="ftr" sz="quarter" idx="11"/>
          </p:nvPr>
        </p:nvSpPr>
        <p:spPr/>
        <p:txBody>
          <a:bodyPr/>
          <a:lstStyle/>
          <a:p>
            <a:pPr>
              <a:buSzPct val="110000"/>
            </a:pPr>
            <a:r>
              <a:rPr lang="de-DE"/>
              <a:t>Reinold Haas</a:t>
            </a:r>
            <a:endParaRPr lang="de-DE" dirty="0"/>
          </a:p>
        </p:txBody>
      </p:sp>
      <p:sp>
        <p:nvSpPr>
          <p:cNvPr id="7" name="Foliennummernplatzhalter 6"/>
          <p:cNvSpPr>
            <a:spLocks noGrp="1"/>
          </p:cNvSpPr>
          <p:nvPr>
            <p:ph type="sldNum" sz="quarter" idx="12"/>
          </p:nvPr>
        </p:nvSpPr>
        <p:spPr/>
        <p:txBody>
          <a:bodyPr/>
          <a:lstStyle/>
          <a:p>
            <a:fld id="{D596A7E7-AC8A-4A39-933E-EBEF1CA02EA2}" type="slidenum">
              <a:rPr lang="de-DE" smtClean="0"/>
              <a:pPr/>
              <a:t>‹Nr.›</a:t>
            </a:fld>
            <a:endParaRPr lang="de-DE" dirty="0"/>
          </a:p>
        </p:txBody>
      </p:sp>
    </p:spTree>
    <p:extLst>
      <p:ext uri="{BB962C8B-B14F-4D97-AF65-F5344CB8AC3E}">
        <p14:creationId xmlns:p14="http://schemas.microsoft.com/office/powerpoint/2010/main" val="140973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folie_Spezial">
    <p:spTree>
      <p:nvGrpSpPr>
        <p:cNvPr id="1" name=""/>
        <p:cNvGrpSpPr/>
        <p:nvPr/>
      </p:nvGrpSpPr>
      <p:grpSpPr>
        <a:xfrm>
          <a:off x="0" y="0"/>
          <a:ext cx="0" cy="0"/>
          <a:chOff x="0" y="0"/>
          <a:chExt cx="0" cy="0"/>
        </a:xfrm>
      </p:grpSpPr>
      <p:sp>
        <p:nvSpPr>
          <p:cNvPr id="20" name="Bildplatzhalter 9"/>
          <p:cNvSpPr>
            <a:spLocks noGrp="1"/>
          </p:cNvSpPr>
          <p:nvPr>
            <p:ph type="pic" sz="quarter" idx="11" hasCustomPrompt="1"/>
          </p:nvPr>
        </p:nvSpPr>
        <p:spPr bwMode="gray">
          <a:xfrm>
            <a:off x="162000" y="162001"/>
            <a:ext cx="8820150" cy="6442074"/>
          </a:xfrm>
          <a:custGeom>
            <a:avLst/>
            <a:gdLst>
              <a:gd name="connsiteX0" fmla="*/ 7760815 w 8820150"/>
              <a:gd name="connsiteY0" fmla="*/ 306312 h 6442074"/>
              <a:gd name="connsiteX1" fmla="*/ 7635800 w 8820150"/>
              <a:gd name="connsiteY1" fmla="*/ 1025449 h 6442074"/>
              <a:gd name="connsiteX2" fmla="*/ 8363985 w 8820150"/>
              <a:gd name="connsiteY2" fmla="*/ 1025449 h 6442074"/>
              <a:gd name="connsiteX3" fmla="*/ 8489000 w 8820150"/>
              <a:gd name="connsiteY3" fmla="*/ 306312 h 6442074"/>
              <a:gd name="connsiteX4" fmla="*/ 8117606 w 8820150"/>
              <a:gd name="connsiteY4" fmla="*/ 307105 h 6442074"/>
              <a:gd name="connsiteX5" fmla="*/ 0 w 8820150"/>
              <a:gd name="connsiteY5" fmla="*/ 0 h 6442074"/>
              <a:gd name="connsiteX6" fmla="*/ 8820150 w 8820150"/>
              <a:gd name="connsiteY6" fmla="*/ 0 h 6442074"/>
              <a:gd name="connsiteX7" fmla="*/ 8820150 w 8820150"/>
              <a:gd name="connsiteY7" fmla="*/ 6442074 h 6442074"/>
              <a:gd name="connsiteX8" fmla="*/ 0 w 8820150"/>
              <a:gd name="connsiteY8" fmla="*/ 6442074 h 6442074"/>
              <a:gd name="connsiteX0" fmla="*/ 7760815 w 8820150"/>
              <a:gd name="connsiteY0" fmla="*/ 306312 h 6442074"/>
              <a:gd name="connsiteX1" fmla="*/ 7635800 w 8820150"/>
              <a:gd name="connsiteY1" fmla="*/ 1025449 h 6442074"/>
              <a:gd name="connsiteX2" fmla="*/ 8359222 w 8820150"/>
              <a:gd name="connsiteY2" fmla="*/ 1025449 h 6442074"/>
              <a:gd name="connsiteX3" fmla="*/ 8489000 w 8820150"/>
              <a:gd name="connsiteY3" fmla="*/ 306312 h 6442074"/>
              <a:gd name="connsiteX4" fmla="*/ 8117606 w 8820150"/>
              <a:gd name="connsiteY4" fmla="*/ 307105 h 6442074"/>
              <a:gd name="connsiteX5" fmla="*/ 7760815 w 8820150"/>
              <a:gd name="connsiteY5" fmla="*/ 306312 h 6442074"/>
              <a:gd name="connsiteX6" fmla="*/ 0 w 8820150"/>
              <a:gd name="connsiteY6" fmla="*/ 0 h 6442074"/>
              <a:gd name="connsiteX7" fmla="*/ 8820150 w 8820150"/>
              <a:gd name="connsiteY7" fmla="*/ 0 h 6442074"/>
              <a:gd name="connsiteX8" fmla="*/ 8820150 w 8820150"/>
              <a:gd name="connsiteY8" fmla="*/ 6442074 h 6442074"/>
              <a:gd name="connsiteX9" fmla="*/ 0 w 8820150"/>
              <a:gd name="connsiteY9" fmla="*/ 6442074 h 6442074"/>
              <a:gd name="connsiteX10" fmla="*/ 0 w 8820150"/>
              <a:gd name="connsiteY10" fmla="*/ 0 h 6442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820150" h="6442074">
                <a:moveTo>
                  <a:pt x="7760815" y="306312"/>
                </a:moveTo>
                <a:lnTo>
                  <a:pt x="7635800" y="1025449"/>
                </a:lnTo>
                <a:lnTo>
                  <a:pt x="8359222" y="1025449"/>
                </a:lnTo>
                <a:lnTo>
                  <a:pt x="8489000" y="306312"/>
                </a:lnTo>
                <a:lnTo>
                  <a:pt x="8117606" y="307105"/>
                </a:lnTo>
                <a:lnTo>
                  <a:pt x="7760815" y="306312"/>
                </a:lnTo>
                <a:close/>
                <a:moveTo>
                  <a:pt x="0" y="0"/>
                </a:moveTo>
                <a:lnTo>
                  <a:pt x="8820150" y="0"/>
                </a:lnTo>
                <a:lnTo>
                  <a:pt x="8820150" y="6442074"/>
                </a:lnTo>
                <a:lnTo>
                  <a:pt x="0" y="6442074"/>
                </a:lnTo>
                <a:lnTo>
                  <a:pt x="0" y="0"/>
                </a:lnTo>
                <a:close/>
              </a:path>
            </a:pathLst>
          </a:custGeom>
        </p:spPr>
        <p:txBody>
          <a:bodyPr wrap="square" lIns="72000" tIns="72000">
            <a:noAutofit/>
          </a:bodyPr>
          <a:lstStyle>
            <a:lvl1pPr>
              <a:defRPr sz="1600" baseline="0"/>
            </a:lvl1pPr>
          </a:lstStyle>
          <a:p>
            <a:r>
              <a:rPr lang="de-DE" dirty="0"/>
              <a:t>Bildplatzhalter anklicken, </a:t>
            </a:r>
            <a:br>
              <a:rPr lang="de-DE" dirty="0"/>
            </a:br>
            <a:r>
              <a:rPr lang="de-DE" dirty="0"/>
              <a:t>über Einfügen/Grafik Bild auswählen</a:t>
            </a:r>
          </a:p>
        </p:txBody>
      </p:sp>
      <p:pic>
        <p:nvPicPr>
          <p:cNvPr id="19"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50359"/>
          <a:stretch/>
        </p:blipFill>
        <p:spPr bwMode="gray">
          <a:xfrm>
            <a:off x="7604919" y="468890"/>
            <a:ext cx="1050647" cy="723600"/>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p:cNvSpPr>
            <a:spLocks noGrp="1"/>
          </p:cNvSpPr>
          <p:nvPr>
            <p:ph type="ctrTitle" hasCustomPrompt="1"/>
          </p:nvPr>
        </p:nvSpPr>
        <p:spPr bwMode="gray">
          <a:xfrm>
            <a:off x="3723526" y="1440611"/>
            <a:ext cx="4927941" cy="1536162"/>
          </a:xfrm>
        </p:spPr>
        <p:txBody>
          <a:bodyPr/>
          <a:lstStyle>
            <a:lvl1pPr>
              <a:defRPr sz="3200">
                <a:solidFill>
                  <a:schemeClr val="tx1"/>
                </a:solidFill>
              </a:defRPr>
            </a:lvl1pPr>
          </a:lstStyle>
          <a:p>
            <a:r>
              <a:rPr lang="de-DE" dirty="0"/>
              <a:t>Dies ist ein Platzhaltertext für Ihren Titel.</a:t>
            </a:r>
          </a:p>
        </p:txBody>
      </p:sp>
      <p:sp>
        <p:nvSpPr>
          <p:cNvPr id="3" name="Untertitel 2"/>
          <p:cNvSpPr>
            <a:spLocks noGrp="1"/>
          </p:cNvSpPr>
          <p:nvPr>
            <p:ph type="subTitle" idx="1" hasCustomPrompt="1"/>
          </p:nvPr>
        </p:nvSpPr>
        <p:spPr bwMode="gray">
          <a:xfrm>
            <a:off x="3723526" y="3183328"/>
            <a:ext cx="4927941" cy="1059193"/>
          </a:xfrm>
        </p:spPr>
        <p:txBody>
          <a:bodyPr/>
          <a:lstStyle>
            <a:lvl1pPr marL="0" indent="0" algn="l">
              <a:spcBef>
                <a:spcPts val="0"/>
              </a:spcBef>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a:t>Dies ist ein Platzhaltertext für Ihren Untertitel</a:t>
            </a:r>
          </a:p>
          <a:p>
            <a:r>
              <a:rPr lang="de-DE" dirty="0"/>
              <a:t>Ort | Datum | Referent</a:t>
            </a:r>
          </a:p>
        </p:txBody>
      </p:sp>
      <p:sp>
        <p:nvSpPr>
          <p:cNvPr id="10" name="Rechteck 9"/>
          <p:cNvSpPr>
            <a:spLocks/>
          </p:cNvSpPr>
          <p:nvPr/>
        </p:nvSpPr>
        <p:spPr bwMode="gray">
          <a:xfrm>
            <a:off x="1421482" y="6603687"/>
            <a:ext cx="1260423" cy="92388"/>
          </a:xfrm>
          <a:prstGeom prst="rect">
            <a:avLst/>
          </a:prstGeom>
          <a:solidFill>
            <a:srgbClr val="CD4F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1" name="Rechteck 10"/>
          <p:cNvSpPr>
            <a:spLocks/>
          </p:cNvSpPr>
          <p:nvPr/>
        </p:nvSpPr>
        <p:spPr bwMode="gray">
          <a:xfrm>
            <a:off x="160320" y="6603687"/>
            <a:ext cx="1260423" cy="92388"/>
          </a:xfrm>
          <a:prstGeom prst="rect">
            <a:avLst/>
          </a:prstGeom>
          <a:solidFill>
            <a:srgbClr val="6DBB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2" name="Rechteck 11"/>
          <p:cNvSpPr>
            <a:spLocks/>
          </p:cNvSpPr>
          <p:nvPr/>
        </p:nvSpPr>
        <p:spPr bwMode="gray">
          <a:xfrm>
            <a:off x="3942329" y="6603687"/>
            <a:ext cx="1260423" cy="92388"/>
          </a:xfrm>
          <a:prstGeom prst="rect">
            <a:avLst/>
          </a:prstGeom>
          <a:solidFill>
            <a:srgbClr val="F07F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3" name="Rechteck 12"/>
          <p:cNvSpPr>
            <a:spLocks/>
          </p:cNvSpPr>
          <p:nvPr/>
        </p:nvSpPr>
        <p:spPr bwMode="gray">
          <a:xfrm>
            <a:off x="6463176" y="6603687"/>
            <a:ext cx="1260423" cy="92388"/>
          </a:xfrm>
          <a:prstGeom prst="rect">
            <a:avLst/>
          </a:prstGeom>
          <a:solidFill>
            <a:srgbClr val="7D70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4" name="Rechteck 13"/>
          <p:cNvSpPr>
            <a:spLocks/>
          </p:cNvSpPr>
          <p:nvPr/>
        </p:nvSpPr>
        <p:spPr bwMode="gray">
          <a:xfrm>
            <a:off x="7723600" y="6603687"/>
            <a:ext cx="1260423" cy="92388"/>
          </a:xfrm>
          <a:prstGeom prst="rect">
            <a:avLst/>
          </a:prstGeom>
          <a:solidFill>
            <a:srgbClr val="88CE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5" name="Rechteck 14"/>
          <p:cNvSpPr>
            <a:spLocks/>
          </p:cNvSpPr>
          <p:nvPr/>
        </p:nvSpPr>
        <p:spPr bwMode="gray">
          <a:xfrm>
            <a:off x="5202753" y="6603687"/>
            <a:ext cx="1260423" cy="92388"/>
          </a:xfrm>
          <a:prstGeom prst="rect">
            <a:avLst/>
          </a:prstGeom>
          <a:solidFill>
            <a:srgbClr val="FFD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6" name="Rechteck 15"/>
          <p:cNvSpPr>
            <a:spLocks/>
          </p:cNvSpPr>
          <p:nvPr/>
        </p:nvSpPr>
        <p:spPr bwMode="gray">
          <a:xfrm>
            <a:off x="2681906" y="6603687"/>
            <a:ext cx="1260423" cy="92388"/>
          </a:xfrm>
          <a:prstGeom prst="rect">
            <a:avLst/>
          </a:prstGeom>
          <a:solidFill>
            <a:srgbClr val="5A88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7" name="Textplatzhalter 5"/>
          <p:cNvSpPr>
            <a:spLocks noGrp="1"/>
          </p:cNvSpPr>
          <p:nvPr>
            <p:ph type="body" sz="quarter" idx="10" hasCustomPrompt="1"/>
          </p:nvPr>
        </p:nvSpPr>
        <p:spPr bwMode="gray">
          <a:xfrm>
            <a:off x="3723526" y="5277909"/>
            <a:ext cx="3692087" cy="1127125"/>
          </a:xfrm>
        </p:spPr>
        <p:txBody>
          <a:bodyPr vert="horz" lIns="0" tIns="0" rIns="0" bIns="0" rtlCol="0" anchor="t" anchorCtr="0">
            <a:noAutofit/>
          </a:bodyPr>
          <a:lstStyle>
            <a:lvl1pPr>
              <a:defRPr lang="de-DE" sz="1400" smtClean="0">
                <a:solidFill>
                  <a:schemeClr val="tx1"/>
                </a:solidFill>
              </a:defRPr>
            </a:lvl1pPr>
            <a:lvl2pPr>
              <a:defRPr lang="de-DE" smtClean="0">
                <a:solidFill>
                  <a:schemeClr val="tx1">
                    <a:tint val="75000"/>
                  </a:schemeClr>
                </a:solidFill>
              </a:defRPr>
            </a:lvl2pPr>
            <a:lvl3pPr>
              <a:defRPr lang="de-DE" smtClean="0">
                <a:solidFill>
                  <a:schemeClr val="tx1">
                    <a:tint val="75000"/>
                  </a:schemeClr>
                </a:solidFill>
              </a:defRPr>
            </a:lvl3pPr>
            <a:lvl4pPr>
              <a:defRPr lang="de-DE" smtClean="0">
                <a:solidFill>
                  <a:schemeClr val="tx1">
                    <a:tint val="75000"/>
                  </a:schemeClr>
                </a:solidFill>
              </a:defRPr>
            </a:lvl4pPr>
            <a:lvl5pPr>
              <a:defRPr lang="de-DE">
                <a:solidFill>
                  <a:schemeClr val="tx1">
                    <a:tint val="75000"/>
                  </a:schemeClr>
                </a:solidFill>
              </a:defRPr>
            </a:lvl5pPr>
          </a:lstStyle>
          <a:p>
            <a:r>
              <a:rPr lang="de-DE" dirty="0"/>
              <a:t>Wenn Sie wüssten.</a:t>
            </a:r>
            <a:br>
              <a:rPr lang="de-DE" dirty="0"/>
            </a:br>
            <a:endParaRPr lang="de-DE" dirty="0"/>
          </a:p>
          <a:p>
            <a:r>
              <a:rPr lang="de-DE" dirty="0"/>
              <a:t>Was Sie von Bechtle IT-Systemhäusern </a:t>
            </a:r>
            <a:br>
              <a:rPr lang="de-DE" dirty="0"/>
            </a:br>
            <a:r>
              <a:rPr lang="de-DE" dirty="0"/>
              <a:t>und IT-E-Commerce haben.</a:t>
            </a:r>
          </a:p>
        </p:txBody>
      </p:sp>
    </p:spTree>
    <p:extLst>
      <p:ext uri="{BB962C8B-B14F-4D97-AF65-F5344CB8AC3E}">
        <p14:creationId xmlns:p14="http://schemas.microsoft.com/office/powerpoint/2010/main" val="2121409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pitelfolie">
    <p:spTree>
      <p:nvGrpSpPr>
        <p:cNvPr id="1" name=""/>
        <p:cNvGrpSpPr/>
        <p:nvPr/>
      </p:nvGrpSpPr>
      <p:grpSpPr>
        <a:xfrm>
          <a:off x="0" y="0"/>
          <a:ext cx="0" cy="0"/>
          <a:chOff x="0" y="0"/>
          <a:chExt cx="0" cy="0"/>
        </a:xfrm>
      </p:grpSpPr>
      <p:sp>
        <p:nvSpPr>
          <p:cNvPr id="2" name="Datumsplatzhalter 1"/>
          <p:cNvSpPr>
            <a:spLocks noGrp="1"/>
          </p:cNvSpPr>
          <p:nvPr>
            <p:ph type="dt" sz="half" idx="15"/>
          </p:nvPr>
        </p:nvSpPr>
        <p:spPr bwMode="gray"/>
        <p:txBody>
          <a:bodyPr/>
          <a:lstStyle/>
          <a:p>
            <a:fld id="{4B10C3AF-2DED-4D4C-9CD6-59AA4147C0AD}" type="datetime1">
              <a:rPr lang="de-DE" noProof="0" smtClean="0"/>
              <a:t>01.07.2018</a:t>
            </a:fld>
            <a:endParaRPr lang="de-DE" noProof="0" dirty="0"/>
          </a:p>
        </p:txBody>
      </p:sp>
      <p:sp>
        <p:nvSpPr>
          <p:cNvPr id="4" name="Fußzeilenplatzhalter 3"/>
          <p:cNvSpPr>
            <a:spLocks noGrp="1"/>
          </p:cNvSpPr>
          <p:nvPr>
            <p:ph type="ftr" sz="quarter" idx="16"/>
          </p:nvPr>
        </p:nvSpPr>
        <p:spPr bwMode="gray"/>
        <p:txBody>
          <a:bodyPr/>
          <a:lstStyle/>
          <a:p>
            <a:pPr marL="0" indent="0">
              <a:buSzPct val="110000"/>
              <a:buFontTx/>
              <a:buNone/>
            </a:pPr>
            <a:r>
              <a:rPr lang="de-DE" noProof="0"/>
              <a:t>Reinold Haas</a:t>
            </a:r>
            <a:endParaRPr lang="de-DE" noProof="0" dirty="0"/>
          </a:p>
        </p:txBody>
      </p:sp>
      <p:sp>
        <p:nvSpPr>
          <p:cNvPr id="8" name="Foliennummernplatzhalter 7"/>
          <p:cNvSpPr>
            <a:spLocks noGrp="1"/>
          </p:cNvSpPr>
          <p:nvPr>
            <p:ph type="sldNum" sz="quarter" idx="17"/>
          </p:nvPr>
        </p:nvSpPr>
        <p:spPr bwMode="gray"/>
        <p:txBody>
          <a:bodyPr/>
          <a:lstStyle/>
          <a:p>
            <a:fld id="{D596A7E7-AC8A-4A39-933E-EBEF1CA02EA2}" type="slidenum">
              <a:rPr lang="de-DE" noProof="0" smtClean="0"/>
              <a:pPr/>
              <a:t>‹Nr.›</a:t>
            </a:fld>
            <a:endParaRPr lang="de-DE" noProof="0" dirty="0"/>
          </a:p>
        </p:txBody>
      </p:sp>
      <p:sp>
        <p:nvSpPr>
          <p:cNvPr id="9" name="Textplatzhalter 8"/>
          <p:cNvSpPr>
            <a:spLocks noGrp="1"/>
          </p:cNvSpPr>
          <p:nvPr>
            <p:ph type="body" sz="quarter" idx="18"/>
          </p:nvPr>
        </p:nvSpPr>
        <p:spPr bwMode="gray">
          <a:xfrm>
            <a:off x="248400" y="1638299"/>
            <a:ext cx="7164387" cy="2682000"/>
          </a:xfrm>
        </p:spPr>
        <p:txBody>
          <a:bodyPr anchor="b" anchorCtr="0"/>
          <a:lstStyle>
            <a:lvl1pPr>
              <a:defRPr sz="5400"/>
            </a:lvl1pPr>
            <a:lvl2pPr>
              <a:spcBef>
                <a:spcPts val="0"/>
              </a:spcBef>
              <a:defRPr sz="3200">
                <a:solidFill>
                  <a:srgbClr val="5A6E7B"/>
                </a:solidFill>
              </a:defRPr>
            </a:lvl2pPr>
            <a:lvl3pPr marL="0" indent="0">
              <a:spcBef>
                <a:spcPts val="0"/>
              </a:spcBef>
              <a:buFontTx/>
              <a:buNone/>
              <a:defRPr sz="3200">
                <a:solidFill>
                  <a:srgbClr val="5A6E7B"/>
                </a:solidFill>
              </a:defRPr>
            </a:lvl3pPr>
            <a:lvl4pPr marL="0" indent="0">
              <a:spcBef>
                <a:spcPts val="0"/>
              </a:spcBef>
              <a:buFontTx/>
              <a:buNone/>
              <a:defRPr sz="3200">
                <a:solidFill>
                  <a:srgbClr val="5A6E7B"/>
                </a:solidFill>
              </a:defRPr>
            </a:lvl4pPr>
            <a:lvl5pPr marL="0" indent="0">
              <a:spcBef>
                <a:spcPts val="0"/>
              </a:spcBef>
              <a:buFontTx/>
              <a:buNone/>
              <a:defRPr sz="3200">
                <a:solidFill>
                  <a:srgbClr val="5A6E7B"/>
                </a:solidFill>
              </a:defRPr>
            </a:lvl5pPr>
            <a:lvl6pPr>
              <a:spcBef>
                <a:spcPts val="0"/>
              </a:spcBef>
              <a:defRPr sz="3200">
                <a:solidFill>
                  <a:srgbClr val="5A6E7B"/>
                </a:solidFill>
              </a:defRPr>
            </a:lvl6pPr>
            <a:lvl7pPr>
              <a:spcBef>
                <a:spcPts val="0"/>
              </a:spcBef>
              <a:defRPr sz="3200">
                <a:solidFill>
                  <a:srgbClr val="5A6E7B"/>
                </a:solidFill>
              </a:defRPr>
            </a:lvl7pPr>
            <a:lvl8pPr>
              <a:spcBef>
                <a:spcPts val="0"/>
              </a:spcBef>
              <a:defRPr sz="3200">
                <a:solidFill>
                  <a:srgbClr val="5A6E7B"/>
                </a:solidFill>
              </a:defRPr>
            </a:lvl8pPr>
            <a:lvl9pPr>
              <a:spcBef>
                <a:spcPts val="0"/>
              </a:spcBef>
              <a:defRPr sz="3200">
                <a:solidFill>
                  <a:srgbClr val="5A6E7B"/>
                </a:solidFill>
              </a:defRPr>
            </a:lvl9pPr>
          </a:lstStyle>
          <a:p>
            <a:pPr lvl="0"/>
            <a:r>
              <a:rPr lang="de-DE" noProof="0"/>
              <a:t>Textmasterformat bearbeiten</a:t>
            </a:r>
          </a:p>
          <a:p>
            <a:pPr lvl="1"/>
            <a:r>
              <a:rPr lang="de-DE" noProof="0"/>
              <a:t>Zweite Ebene</a:t>
            </a:r>
          </a:p>
        </p:txBody>
      </p:sp>
      <p:sp>
        <p:nvSpPr>
          <p:cNvPr id="3" name="Rechteck 2"/>
          <p:cNvSpPr/>
          <p:nvPr userDrawn="1"/>
        </p:nvSpPr>
        <p:spPr bwMode="gray">
          <a:xfrm>
            <a:off x="247651" y="4530369"/>
            <a:ext cx="2762249" cy="180000"/>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noProof="0" dirty="0">
              <a:solidFill>
                <a:schemeClr val="tx1"/>
              </a:solidFill>
            </a:endParaRPr>
          </a:p>
        </p:txBody>
      </p:sp>
    </p:spTree>
    <p:extLst>
      <p:ext uri="{BB962C8B-B14F-4D97-AF65-F5344CB8AC3E}">
        <p14:creationId xmlns:p14="http://schemas.microsoft.com/office/powerpoint/2010/main" val="2350878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el 1"/>
          <p:cNvSpPr>
            <a:spLocks noGrp="1"/>
          </p:cNvSpPr>
          <p:nvPr>
            <p:ph type="title"/>
          </p:nvPr>
        </p:nvSpPr>
        <p:spPr bwMode="gray">
          <a:xfrm>
            <a:off x="249237" y="568321"/>
            <a:ext cx="7167564" cy="863457"/>
          </a:xfrm>
        </p:spPr>
        <p:txBody>
          <a:bodyPr/>
          <a:lstStyle/>
          <a:p>
            <a:r>
              <a:rPr lang="de-DE"/>
              <a:t>Titelmasterformat durch Klicken bearbeiten</a:t>
            </a:r>
            <a:endParaRPr lang="de-DE" dirty="0"/>
          </a:p>
        </p:txBody>
      </p:sp>
      <p:sp>
        <p:nvSpPr>
          <p:cNvPr id="3" name="Datumsplatzhalter 2"/>
          <p:cNvSpPr>
            <a:spLocks noGrp="1"/>
          </p:cNvSpPr>
          <p:nvPr>
            <p:ph type="dt" sz="half" idx="10"/>
          </p:nvPr>
        </p:nvSpPr>
        <p:spPr bwMode="gray"/>
        <p:txBody>
          <a:bodyPr/>
          <a:lstStyle/>
          <a:p>
            <a:fld id="{1DB5AE38-6665-493D-B479-199D3ADCEBAF}" type="datetime1">
              <a:rPr lang="de-DE" smtClean="0"/>
              <a:t>01.07.2018</a:t>
            </a:fld>
            <a:endParaRPr lang="de-DE" dirty="0"/>
          </a:p>
        </p:txBody>
      </p:sp>
      <p:sp>
        <p:nvSpPr>
          <p:cNvPr id="4" name="Fußzeilenplatzhalter 3"/>
          <p:cNvSpPr>
            <a:spLocks noGrp="1"/>
          </p:cNvSpPr>
          <p:nvPr>
            <p:ph type="ftr" sz="quarter" idx="11"/>
          </p:nvPr>
        </p:nvSpPr>
        <p:spPr bwMode="gray"/>
        <p:txBody>
          <a:bodyPr/>
          <a:lstStyle/>
          <a:p>
            <a:pPr>
              <a:buSzPct val="110000"/>
            </a:pPr>
            <a:r>
              <a:rPr lang="de-DE"/>
              <a:t>Reinold Haas</a:t>
            </a:r>
            <a:endParaRPr lang="de-DE" dirty="0"/>
          </a:p>
        </p:txBody>
      </p:sp>
      <p:sp>
        <p:nvSpPr>
          <p:cNvPr id="5" name="Foliennummernplatzhalter 4"/>
          <p:cNvSpPr>
            <a:spLocks noGrp="1"/>
          </p:cNvSpPr>
          <p:nvPr>
            <p:ph type="sldNum" sz="quarter" idx="12"/>
          </p:nvPr>
        </p:nvSpPr>
        <p:spPr bwMode="gray"/>
        <p:txBody>
          <a:bodyPr/>
          <a:lstStyle/>
          <a:p>
            <a:fld id="{D596A7E7-AC8A-4A39-933E-EBEF1CA02EA2}" type="slidenum">
              <a:rPr lang="de-DE" smtClean="0"/>
              <a:pPr/>
              <a:t>‹Nr.›</a:t>
            </a:fld>
            <a:endParaRPr lang="de-DE" dirty="0"/>
          </a:p>
        </p:txBody>
      </p:sp>
      <p:sp>
        <p:nvSpPr>
          <p:cNvPr id="9" name="Textplatzhalter 8"/>
          <p:cNvSpPr>
            <a:spLocks noGrp="1"/>
          </p:cNvSpPr>
          <p:nvPr>
            <p:ph type="body" sz="quarter" idx="14"/>
          </p:nvPr>
        </p:nvSpPr>
        <p:spPr bwMode="gray">
          <a:xfrm>
            <a:off x="249238" y="1638300"/>
            <a:ext cx="7167563" cy="4767263"/>
          </a:xfrm>
        </p:spPr>
        <p:txBody>
          <a:bodyPr tIns="108000" rIns="72000" bIns="72000"/>
          <a:lstStyle>
            <a:lvl1pPr marL="446400" indent="-446400">
              <a:spcBef>
                <a:spcPts val="2000"/>
              </a:spcBef>
              <a:buFont typeface="+mj-lt"/>
              <a:buAutoNum type="arabicPeriod"/>
              <a:defRPr sz="1600">
                <a:solidFill>
                  <a:schemeClr val="tx1"/>
                </a:solidFill>
              </a:defRPr>
            </a:lvl1pPr>
            <a:lvl2pPr marL="446400" indent="-446400">
              <a:spcBef>
                <a:spcPts val="3600"/>
              </a:spcBef>
              <a:buFont typeface="+mj-lt"/>
              <a:buAutoNum type="arabicPeriod"/>
              <a:defRPr sz="1600">
                <a:solidFill>
                  <a:schemeClr val="tx1"/>
                </a:solidFill>
              </a:defRPr>
            </a:lvl2pPr>
            <a:lvl3pPr marL="446400" indent="-446400">
              <a:spcBef>
                <a:spcPts val="3600"/>
              </a:spcBef>
              <a:buFont typeface="+mj-lt"/>
              <a:buAutoNum type="arabicPeriod"/>
              <a:defRPr sz="1600">
                <a:solidFill>
                  <a:schemeClr val="tx1"/>
                </a:solidFill>
              </a:defRPr>
            </a:lvl3pPr>
            <a:lvl4pPr marL="446400" indent="-446400">
              <a:spcBef>
                <a:spcPts val="3600"/>
              </a:spcBef>
              <a:buFont typeface="+mj-lt"/>
              <a:buAutoNum type="arabicPeriod"/>
              <a:defRPr sz="1600">
                <a:solidFill>
                  <a:schemeClr val="tx1"/>
                </a:solidFill>
              </a:defRPr>
            </a:lvl4pPr>
            <a:lvl5pPr marL="446400" indent="-446400">
              <a:spcBef>
                <a:spcPts val="3600"/>
              </a:spcBef>
              <a:buFont typeface="+mj-lt"/>
              <a:buAutoNum type="arabicPeriod"/>
              <a:defRPr sz="1600" baseline="0">
                <a:solidFill>
                  <a:schemeClr val="tx1"/>
                </a:solidFill>
              </a:defRPr>
            </a:lvl5pPr>
            <a:lvl6pPr marL="446400" indent="-446400">
              <a:spcBef>
                <a:spcPts val="3600"/>
              </a:spcBef>
              <a:buFont typeface="+mj-lt"/>
              <a:buAutoNum type="arabicPeriod"/>
              <a:defRPr sz="1600">
                <a:solidFill>
                  <a:schemeClr val="tx1"/>
                </a:solidFill>
              </a:defRPr>
            </a:lvl6pPr>
            <a:lvl7pPr marL="446400" indent="-446400">
              <a:spcBef>
                <a:spcPts val="3600"/>
              </a:spcBef>
              <a:buFont typeface="+mj-lt"/>
              <a:buAutoNum type="arabicPeriod"/>
              <a:defRPr sz="1600">
                <a:solidFill>
                  <a:schemeClr val="tx1"/>
                </a:solidFill>
              </a:defRPr>
            </a:lvl7pPr>
            <a:lvl8pPr marL="446400" indent="-446400">
              <a:spcBef>
                <a:spcPts val="3600"/>
              </a:spcBef>
              <a:buFont typeface="+mj-lt"/>
              <a:buAutoNum type="arabicPeriod"/>
              <a:defRPr sz="1600">
                <a:solidFill>
                  <a:schemeClr val="tx1"/>
                </a:solidFill>
              </a:defRPr>
            </a:lvl8pPr>
            <a:lvl9pPr marL="446400" indent="-446400">
              <a:spcBef>
                <a:spcPts val="3600"/>
              </a:spcBef>
              <a:buFont typeface="+mj-lt"/>
              <a:buAutoNum type="arabicPeriod"/>
              <a:defRPr sz="1600">
                <a:solidFill>
                  <a:schemeClr val="tx1"/>
                </a:solidFill>
              </a:defRPr>
            </a:lvl9pPr>
          </a:lstStyle>
          <a:p>
            <a:pPr lvl="0"/>
            <a:r>
              <a:rPr lang="de-DE"/>
              <a:t>Textmasterformat bearbeiten</a:t>
            </a:r>
          </a:p>
        </p:txBody>
      </p:sp>
    </p:spTree>
    <p:extLst>
      <p:ext uri="{BB962C8B-B14F-4D97-AF65-F5344CB8AC3E}">
        <p14:creationId xmlns:p14="http://schemas.microsoft.com/office/powerpoint/2010/main" val="1804008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bwMode="gray">
          <a:xfrm>
            <a:off x="249237" y="568321"/>
            <a:ext cx="7167564" cy="863457"/>
          </a:xfrm>
        </p:spPr>
        <p:txBody>
          <a:bodyPr/>
          <a:lstStyle/>
          <a:p>
            <a:r>
              <a:rPr lang="de-DE"/>
              <a:t>Titelmasterformat durch Klicken bearbeiten</a:t>
            </a:r>
            <a:endParaRPr lang="de-DE" dirty="0"/>
          </a:p>
        </p:txBody>
      </p:sp>
      <p:sp>
        <p:nvSpPr>
          <p:cNvPr id="3" name="Datumsplatzhalter 2"/>
          <p:cNvSpPr>
            <a:spLocks noGrp="1"/>
          </p:cNvSpPr>
          <p:nvPr>
            <p:ph type="dt" sz="half" idx="10"/>
          </p:nvPr>
        </p:nvSpPr>
        <p:spPr bwMode="gray"/>
        <p:txBody>
          <a:bodyPr/>
          <a:lstStyle/>
          <a:p>
            <a:fld id="{7FADD53C-ECD0-4C6F-BF1C-5E0E7ABC9619}" type="datetime1">
              <a:rPr lang="de-DE" smtClean="0"/>
              <a:t>01.07.2018</a:t>
            </a:fld>
            <a:endParaRPr lang="de-DE" dirty="0"/>
          </a:p>
        </p:txBody>
      </p:sp>
      <p:sp>
        <p:nvSpPr>
          <p:cNvPr id="4" name="Fußzeilenplatzhalter 3"/>
          <p:cNvSpPr>
            <a:spLocks noGrp="1"/>
          </p:cNvSpPr>
          <p:nvPr>
            <p:ph type="ftr" sz="quarter" idx="11"/>
          </p:nvPr>
        </p:nvSpPr>
        <p:spPr bwMode="gray"/>
        <p:txBody>
          <a:bodyPr/>
          <a:lstStyle/>
          <a:p>
            <a:pPr>
              <a:buSzPct val="110000"/>
            </a:pPr>
            <a:r>
              <a:rPr lang="de-DE"/>
              <a:t>Reinold Haas</a:t>
            </a:r>
            <a:endParaRPr lang="de-DE" dirty="0"/>
          </a:p>
        </p:txBody>
      </p:sp>
      <p:sp>
        <p:nvSpPr>
          <p:cNvPr id="5" name="Foliennummernplatzhalter 4"/>
          <p:cNvSpPr>
            <a:spLocks noGrp="1"/>
          </p:cNvSpPr>
          <p:nvPr>
            <p:ph type="sldNum" sz="quarter" idx="12"/>
          </p:nvPr>
        </p:nvSpPr>
        <p:spPr bwMode="gray"/>
        <p:txBody>
          <a:bodyPr/>
          <a:lstStyle/>
          <a:p>
            <a:fld id="{D596A7E7-AC8A-4A39-933E-EBEF1CA02EA2}" type="slidenum">
              <a:rPr lang="de-DE" smtClean="0"/>
              <a:pPr/>
              <a:t>‹Nr.›</a:t>
            </a:fld>
            <a:endParaRPr lang="de-DE" dirty="0"/>
          </a:p>
        </p:txBody>
      </p:sp>
      <p:sp>
        <p:nvSpPr>
          <p:cNvPr id="9" name="Textplatzhalter 8"/>
          <p:cNvSpPr>
            <a:spLocks noGrp="1"/>
          </p:cNvSpPr>
          <p:nvPr>
            <p:ph type="body" sz="quarter" idx="14"/>
          </p:nvPr>
        </p:nvSpPr>
        <p:spPr bwMode="gray">
          <a:xfrm>
            <a:off x="249238" y="1638300"/>
            <a:ext cx="7167563" cy="4767263"/>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Tree>
    <p:extLst>
      <p:ext uri="{BB962C8B-B14F-4D97-AF65-F5344CB8AC3E}">
        <p14:creationId xmlns:p14="http://schemas.microsoft.com/office/powerpoint/2010/main" val="427819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und Inhalt mit Fazitbox">
    <p:spTree>
      <p:nvGrpSpPr>
        <p:cNvPr id="1" name=""/>
        <p:cNvGrpSpPr/>
        <p:nvPr/>
      </p:nvGrpSpPr>
      <p:grpSpPr>
        <a:xfrm>
          <a:off x="0" y="0"/>
          <a:ext cx="0" cy="0"/>
          <a:chOff x="0" y="0"/>
          <a:chExt cx="0" cy="0"/>
        </a:xfrm>
      </p:grpSpPr>
      <p:sp>
        <p:nvSpPr>
          <p:cNvPr id="2" name="Titel 1"/>
          <p:cNvSpPr>
            <a:spLocks noGrp="1"/>
          </p:cNvSpPr>
          <p:nvPr>
            <p:ph type="title"/>
          </p:nvPr>
        </p:nvSpPr>
        <p:spPr bwMode="gray">
          <a:xfrm>
            <a:off x="249237" y="568321"/>
            <a:ext cx="7167564" cy="863457"/>
          </a:xfrm>
        </p:spPr>
        <p:txBody>
          <a:bodyPr/>
          <a:lstStyle/>
          <a:p>
            <a:r>
              <a:rPr lang="de-DE"/>
              <a:t>Titelmasterformat durch Klicken bearbeiten</a:t>
            </a:r>
            <a:endParaRPr lang="de-DE" dirty="0"/>
          </a:p>
        </p:txBody>
      </p:sp>
      <p:sp>
        <p:nvSpPr>
          <p:cNvPr id="3" name="Datumsplatzhalter 2"/>
          <p:cNvSpPr>
            <a:spLocks noGrp="1"/>
          </p:cNvSpPr>
          <p:nvPr>
            <p:ph type="dt" sz="half" idx="10"/>
          </p:nvPr>
        </p:nvSpPr>
        <p:spPr bwMode="gray"/>
        <p:txBody>
          <a:bodyPr/>
          <a:lstStyle/>
          <a:p>
            <a:fld id="{B22FE819-D7DA-4DF7-83B1-509351A75958}" type="datetime1">
              <a:rPr lang="de-DE" smtClean="0"/>
              <a:t>01.07.2018</a:t>
            </a:fld>
            <a:endParaRPr lang="de-DE" dirty="0"/>
          </a:p>
        </p:txBody>
      </p:sp>
      <p:sp>
        <p:nvSpPr>
          <p:cNvPr id="4" name="Fußzeilenplatzhalter 3"/>
          <p:cNvSpPr>
            <a:spLocks noGrp="1"/>
          </p:cNvSpPr>
          <p:nvPr>
            <p:ph type="ftr" sz="quarter" idx="11"/>
          </p:nvPr>
        </p:nvSpPr>
        <p:spPr bwMode="gray">
          <a:xfrm>
            <a:off x="905006" y="6613525"/>
            <a:ext cx="5106481" cy="82550"/>
          </a:xfrm>
        </p:spPr>
        <p:txBody>
          <a:bodyPr/>
          <a:lstStyle/>
          <a:p>
            <a:pPr>
              <a:buSzPct val="110000"/>
            </a:pPr>
            <a:r>
              <a:rPr lang="de-DE"/>
              <a:t>Reinold Haas</a:t>
            </a:r>
            <a:endParaRPr lang="de-DE" dirty="0"/>
          </a:p>
        </p:txBody>
      </p:sp>
      <p:sp>
        <p:nvSpPr>
          <p:cNvPr id="5" name="Foliennummernplatzhalter 4"/>
          <p:cNvSpPr>
            <a:spLocks noGrp="1"/>
          </p:cNvSpPr>
          <p:nvPr>
            <p:ph type="sldNum" sz="quarter" idx="12"/>
          </p:nvPr>
        </p:nvSpPr>
        <p:spPr bwMode="gray"/>
        <p:txBody>
          <a:bodyPr/>
          <a:lstStyle/>
          <a:p>
            <a:fld id="{D596A7E7-AC8A-4A39-933E-EBEF1CA02EA2}" type="slidenum">
              <a:rPr lang="de-DE" smtClean="0"/>
              <a:pPr/>
              <a:t>‹Nr.›</a:t>
            </a:fld>
            <a:endParaRPr lang="de-DE" dirty="0"/>
          </a:p>
        </p:txBody>
      </p:sp>
      <p:sp>
        <p:nvSpPr>
          <p:cNvPr id="9" name="Textplatzhalter 8"/>
          <p:cNvSpPr>
            <a:spLocks noGrp="1"/>
          </p:cNvSpPr>
          <p:nvPr>
            <p:ph type="body" sz="quarter" idx="14"/>
          </p:nvPr>
        </p:nvSpPr>
        <p:spPr bwMode="gray">
          <a:xfrm>
            <a:off x="249238" y="1638300"/>
            <a:ext cx="7167563" cy="3564000"/>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8" name="Textplatzhalter 7"/>
          <p:cNvSpPr>
            <a:spLocks noGrp="1"/>
          </p:cNvSpPr>
          <p:nvPr>
            <p:ph type="body" sz="quarter" idx="15"/>
          </p:nvPr>
        </p:nvSpPr>
        <p:spPr bwMode="gray">
          <a:xfrm>
            <a:off x="247650" y="5826604"/>
            <a:ext cx="4010400" cy="579600"/>
          </a:xfrm>
          <a:blipFill dpi="0" rotWithShape="1">
            <a:blip r:embed="rId2"/>
            <a:srcRect/>
            <a:tile tx="0" ty="0" sx="85000" sy="50000" flip="none" algn="tl"/>
          </a:blipFill>
        </p:spPr>
        <p:txBody>
          <a:bodyPr wrap="square" lIns="108000" tIns="180000" rIns="108000" bIns="180000" anchor="b">
            <a:spAutoFit/>
          </a:bodyPr>
          <a:lstStyle>
            <a:lvl1pPr marL="0" indent="0">
              <a:buFont typeface="Arial" panose="020B0604020202020204" pitchFamily="34" charset="0"/>
              <a:buNone/>
              <a:defRPr sz="1400">
                <a:solidFill>
                  <a:schemeClr val="tx1"/>
                </a:solidFill>
              </a:defRPr>
            </a:lvl1pPr>
            <a:lvl2pPr marL="0" indent="0">
              <a:buFont typeface="Arial" panose="020B0604020202020204" pitchFamily="34" charset="0"/>
              <a:buNone/>
              <a:defRPr sz="1400">
                <a:solidFill>
                  <a:schemeClr val="tx1"/>
                </a:solidFill>
              </a:defRPr>
            </a:lvl2pPr>
            <a:lvl3pPr marL="0" indent="0">
              <a:buFont typeface="Arial" panose="020B0604020202020204" pitchFamily="34" charset="0"/>
              <a:buNone/>
              <a:defRPr sz="1400">
                <a:solidFill>
                  <a:schemeClr val="tx1"/>
                </a:solidFill>
              </a:defRPr>
            </a:lvl3pPr>
            <a:lvl4pPr marL="0" indent="0">
              <a:buFont typeface="Arial" panose="020B0604020202020204" pitchFamily="34" charset="0"/>
              <a:buNone/>
              <a:defRPr sz="1400">
                <a:solidFill>
                  <a:schemeClr val="tx1"/>
                </a:solidFill>
              </a:defRPr>
            </a:lvl4pPr>
            <a:lvl5pPr marL="0" indent="0">
              <a:buFont typeface="Arial" panose="020B0604020202020204" pitchFamily="34" charset="0"/>
              <a:buNone/>
              <a:defRPr sz="1400">
                <a:solidFill>
                  <a:schemeClr val="tx1"/>
                </a:solidFill>
              </a:defRPr>
            </a:lvl5pPr>
            <a:lvl6pPr marL="0" indent="0">
              <a:buFont typeface="Arial" panose="020B0604020202020204" pitchFamily="34" charset="0"/>
              <a:buNone/>
              <a:defRPr sz="1400">
                <a:solidFill>
                  <a:schemeClr val="tx1"/>
                </a:solidFill>
              </a:defRPr>
            </a:lvl6pPr>
            <a:lvl7pPr marL="0" indent="0">
              <a:buFont typeface="Arial" panose="020B0604020202020204" pitchFamily="34" charset="0"/>
              <a:buNone/>
              <a:defRPr sz="1400">
                <a:solidFill>
                  <a:schemeClr val="tx1"/>
                </a:solidFill>
              </a:defRPr>
            </a:lvl7pPr>
            <a:lvl8pPr marL="0" indent="0">
              <a:buFont typeface="Arial" panose="020B0604020202020204" pitchFamily="34" charset="0"/>
              <a:buNone/>
              <a:defRPr sz="1400">
                <a:solidFill>
                  <a:schemeClr val="tx1"/>
                </a:solidFill>
              </a:defRPr>
            </a:lvl8pPr>
            <a:lvl9pPr marL="0" indent="0">
              <a:buFont typeface="Arial" panose="020B0604020202020204" pitchFamily="34" charset="0"/>
              <a:buNone/>
              <a:defRPr sz="1400">
                <a:solidFill>
                  <a:schemeClr val="tx1"/>
                </a:solidFill>
              </a:defRPr>
            </a:lvl9pPr>
          </a:lstStyle>
          <a:p>
            <a:pPr lvl="0"/>
            <a:r>
              <a:rPr lang="de-DE"/>
              <a:t>Textmasterformat bearbeiten</a:t>
            </a:r>
          </a:p>
        </p:txBody>
      </p:sp>
    </p:spTree>
    <p:extLst>
      <p:ext uri="{BB962C8B-B14F-4D97-AF65-F5344CB8AC3E}">
        <p14:creationId xmlns:p14="http://schemas.microsoft.com/office/powerpoint/2010/main" val="179049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bwMode="gray">
          <a:xfrm>
            <a:off x="249237" y="568321"/>
            <a:ext cx="7167564" cy="863457"/>
          </a:xfrm>
        </p:spPr>
        <p:txBody>
          <a:bodyPr/>
          <a:lstStyle/>
          <a:p>
            <a:r>
              <a:rPr lang="de-DE"/>
              <a:t>Titelmasterformat durch Klicken bearbeiten</a:t>
            </a:r>
            <a:endParaRPr lang="de-DE" dirty="0"/>
          </a:p>
        </p:txBody>
      </p:sp>
      <p:sp>
        <p:nvSpPr>
          <p:cNvPr id="3" name="Datumsplatzhalter 2"/>
          <p:cNvSpPr>
            <a:spLocks noGrp="1"/>
          </p:cNvSpPr>
          <p:nvPr>
            <p:ph type="dt" sz="half" idx="10"/>
          </p:nvPr>
        </p:nvSpPr>
        <p:spPr bwMode="gray"/>
        <p:txBody>
          <a:bodyPr/>
          <a:lstStyle/>
          <a:p>
            <a:fld id="{3CC148BE-6A15-4152-AD2A-54D534166BE9}" type="datetime1">
              <a:rPr lang="de-DE" smtClean="0"/>
              <a:t>01.07.2018</a:t>
            </a:fld>
            <a:endParaRPr lang="de-DE" dirty="0"/>
          </a:p>
        </p:txBody>
      </p:sp>
      <p:sp>
        <p:nvSpPr>
          <p:cNvPr id="4" name="Fußzeilenplatzhalter 3"/>
          <p:cNvSpPr>
            <a:spLocks noGrp="1"/>
          </p:cNvSpPr>
          <p:nvPr>
            <p:ph type="ftr" sz="quarter" idx="11"/>
          </p:nvPr>
        </p:nvSpPr>
        <p:spPr bwMode="gray"/>
        <p:txBody>
          <a:bodyPr/>
          <a:lstStyle/>
          <a:p>
            <a:pPr>
              <a:buSzPct val="110000"/>
            </a:pPr>
            <a:r>
              <a:rPr lang="de-DE"/>
              <a:t>Reinold Haas</a:t>
            </a:r>
            <a:endParaRPr lang="de-DE" dirty="0"/>
          </a:p>
        </p:txBody>
      </p:sp>
      <p:sp>
        <p:nvSpPr>
          <p:cNvPr id="5" name="Foliennummernplatzhalter 4"/>
          <p:cNvSpPr>
            <a:spLocks noGrp="1"/>
          </p:cNvSpPr>
          <p:nvPr>
            <p:ph type="sldNum" sz="quarter" idx="12"/>
          </p:nvPr>
        </p:nvSpPr>
        <p:spPr bwMode="gray"/>
        <p:txBody>
          <a:bodyPr/>
          <a:lstStyle/>
          <a:p>
            <a:fld id="{D596A7E7-AC8A-4A39-933E-EBEF1CA02EA2}" type="slidenum">
              <a:rPr lang="de-DE" smtClean="0"/>
              <a:pPr/>
              <a:t>‹Nr.›</a:t>
            </a:fld>
            <a:endParaRPr lang="de-DE" dirty="0"/>
          </a:p>
        </p:txBody>
      </p:sp>
      <p:sp>
        <p:nvSpPr>
          <p:cNvPr id="9" name="Textplatzhalter 8"/>
          <p:cNvSpPr>
            <a:spLocks noGrp="1"/>
          </p:cNvSpPr>
          <p:nvPr>
            <p:ph type="body" sz="quarter" idx="14"/>
          </p:nvPr>
        </p:nvSpPr>
        <p:spPr bwMode="gray">
          <a:xfrm>
            <a:off x="249239" y="1638300"/>
            <a:ext cx="4229100" cy="4767263"/>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8" name="Inhaltsplatzhalter 7"/>
          <p:cNvSpPr>
            <a:spLocks noGrp="1"/>
          </p:cNvSpPr>
          <p:nvPr>
            <p:ph sz="quarter" idx="15"/>
          </p:nvPr>
        </p:nvSpPr>
        <p:spPr bwMode="gray">
          <a:xfrm>
            <a:off x="4664075" y="1638300"/>
            <a:ext cx="4229100" cy="4767263"/>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Tree>
    <p:extLst>
      <p:ext uri="{BB962C8B-B14F-4D97-AF65-F5344CB8AC3E}">
        <p14:creationId xmlns:p14="http://schemas.microsoft.com/office/powerpoint/2010/main" val="2003758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ollflächiges Bild">
    <p:spTree>
      <p:nvGrpSpPr>
        <p:cNvPr id="1" name=""/>
        <p:cNvGrpSpPr/>
        <p:nvPr/>
      </p:nvGrpSpPr>
      <p:grpSpPr>
        <a:xfrm>
          <a:off x="0" y="0"/>
          <a:ext cx="0" cy="0"/>
          <a:chOff x="0" y="0"/>
          <a:chExt cx="0" cy="0"/>
        </a:xfrm>
      </p:grpSpPr>
      <p:sp>
        <p:nvSpPr>
          <p:cNvPr id="2" name="Titel 1"/>
          <p:cNvSpPr>
            <a:spLocks noGrp="1"/>
          </p:cNvSpPr>
          <p:nvPr>
            <p:ph type="title"/>
          </p:nvPr>
        </p:nvSpPr>
        <p:spPr bwMode="gray"/>
        <p:txBody>
          <a:bodyPr/>
          <a:lstStyle/>
          <a:p>
            <a:r>
              <a:rPr lang="de-DE"/>
              <a:t>Titelmasterformat durch Klicken bearbeiten</a:t>
            </a:r>
            <a:endParaRPr lang="de-DE" dirty="0"/>
          </a:p>
        </p:txBody>
      </p:sp>
      <p:sp>
        <p:nvSpPr>
          <p:cNvPr id="4" name="Bildplatzhalter 3"/>
          <p:cNvSpPr>
            <a:spLocks noGrp="1"/>
          </p:cNvSpPr>
          <p:nvPr>
            <p:ph type="pic" sz="quarter" idx="13" hasCustomPrompt="1"/>
          </p:nvPr>
        </p:nvSpPr>
        <p:spPr bwMode="gray">
          <a:xfrm>
            <a:off x="247651" y="1638300"/>
            <a:ext cx="8643938" cy="4767263"/>
          </a:xfrm>
        </p:spPr>
        <p:txBody>
          <a:bodyPr/>
          <a:lstStyle>
            <a:lvl1pPr algn="ctr">
              <a:defRPr sz="1100"/>
            </a:lvl1pPr>
          </a:lstStyle>
          <a:p>
            <a:r>
              <a:rPr lang="de-DE" dirty="0"/>
              <a:t>Bild einfügen durch Klicken auf das Icon in der Mitte</a:t>
            </a:r>
          </a:p>
        </p:txBody>
      </p:sp>
      <p:sp>
        <p:nvSpPr>
          <p:cNvPr id="3" name="Datumsplatzhalter 2"/>
          <p:cNvSpPr>
            <a:spLocks noGrp="1"/>
          </p:cNvSpPr>
          <p:nvPr>
            <p:ph type="dt" sz="half" idx="15"/>
          </p:nvPr>
        </p:nvSpPr>
        <p:spPr bwMode="gray"/>
        <p:txBody>
          <a:bodyPr/>
          <a:lstStyle/>
          <a:p>
            <a:fld id="{9DE0CB2D-41FF-4E47-AEED-35439B7528BC}" type="datetime1">
              <a:rPr lang="de-DE" smtClean="0"/>
              <a:t>01.07.2018</a:t>
            </a:fld>
            <a:endParaRPr lang="de-DE" dirty="0"/>
          </a:p>
        </p:txBody>
      </p:sp>
      <p:sp>
        <p:nvSpPr>
          <p:cNvPr id="9" name="Fußzeilenplatzhalter 8"/>
          <p:cNvSpPr>
            <a:spLocks noGrp="1"/>
          </p:cNvSpPr>
          <p:nvPr>
            <p:ph type="ftr" sz="quarter" idx="16"/>
          </p:nvPr>
        </p:nvSpPr>
        <p:spPr bwMode="gray"/>
        <p:txBody>
          <a:bodyPr/>
          <a:lstStyle/>
          <a:p>
            <a:pPr marL="0" indent="0">
              <a:buSzPct val="110000"/>
              <a:buFontTx/>
              <a:buNone/>
            </a:pPr>
            <a:r>
              <a:rPr lang="de-DE"/>
              <a:t>Reinold Haas</a:t>
            </a:r>
            <a:endParaRPr lang="de-DE" dirty="0"/>
          </a:p>
        </p:txBody>
      </p:sp>
      <p:sp>
        <p:nvSpPr>
          <p:cNvPr id="10" name="Foliennummernplatzhalter 9"/>
          <p:cNvSpPr>
            <a:spLocks noGrp="1"/>
          </p:cNvSpPr>
          <p:nvPr>
            <p:ph type="sldNum" sz="quarter" idx="17"/>
          </p:nvPr>
        </p:nvSpPr>
        <p:spPr bwMode="gray"/>
        <p:txBody>
          <a:bodyPr/>
          <a:lstStyle/>
          <a:p>
            <a:fld id="{D596A7E7-AC8A-4A39-933E-EBEF1CA02EA2}" type="slidenum">
              <a:rPr lang="de-DE" smtClean="0"/>
              <a:pPr/>
              <a:t>‹Nr.›</a:t>
            </a:fld>
            <a:endParaRPr lang="de-DE" dirty="0"/>
          </a:p>
        </p:txBody>
      </p:sp>
    </p:spTree>
    <p:extLst>
      <p:ext uri="{BB962C8B-B14F-4D97-AF65-F5344CB8AC3E}">
        <p14:creationId xmlns:p14="http://schemas.microsoft.com/office/powerpoint/2010/main" val="119882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ndfolie">
    <p:spTree>
      <p:nvGrpSpPr>
        <p:cNvPr id="1" name=""/>
        <p:cNvGrpSpPr/>
        <p:nvPr/>
      </p:nvGrpSpPr>
      <p:grpSpPr>
        <a:xfrm>
          <a:off x="0" y="0"/>
          <a:ext cx="0" cy="0"/>
          <a:chOff x="0" y="0"/>
          <a:chExt cx="0" cy="0"/>
        </a:xfrm>
      </p:grpSpPr>
      <p:sp>
        <p:nvSpPr>
          <p:cNvPr id="2" name="Datumsplatzhalter 1"/>
          <p:cNvSpPr>
            <a:spLocks noGrp="1"/>
          </p:cNvSpPr>
          <p:nvPr>
            <p:ph type="dt" sz="half" idx="15"/>
          </p:nvPr>
        </p:nvSpPr>
        <p:spPr bwMode="gray"/>
        <p:txBody>
          <a:bodyPr/>
          <a:lstStyle/>
          <a:p>
            <a:fld id="{2DC82DA8-BD16-4FCC-9138-1F4AE9AA4E5C}" type="datetime1">
              <a:rPr lang="de-DE" noProof="0" smtClean="0"/>
              <a:t>01.07.2018</a:t>
            </a:fld>
            <a:endParaRPr lang="de-DE" noProof="0" dirty="0"/>
          </a:p>
        </p:txBody>
      </p:sp>
      <p:sp>
        <p:nvSpPr>
          <p:cNvPr id="4" name="Fußzeilenplatzhalter 3"/>
          <p:cNvSpPr>
            <a:spLocks noGrp="1"/>
          </p:cNvSpPr>
          <p:nvPr>
            <p:ph type="ftr" sz="quarter" idx="16"/>
          </p:nvPr>
        </p:nvSpPr>
        <p:spPr bwMode="gray"/>
        <p:txBody>
          <a:bodyPr/>
          <a:lstStyle/>
          <a:p>
            <a:pPr marL="0" indent="0">
              <a:buSzPct val="110000"/>
              <a:buFontTx/>
              <a:buNone/>
            </a:pPr>
            <a:r>
              <a:rPr lang="de-DE" noProof="0"/>
              <a:t>Reinold Haas</a:t>
            </a:r>
            <a:endParaRPr lang="de-DE" noProof="0" dirty="0"/>
          </a:p>
        </p:txBody>
      </p:sp>
      <p:sp>
        <p:nvSpPr>
          <p:cNvPr id="8" name="Foliennummernplatzhalter 7"/>
          <p:cNvSpPr>
            <a:spLocks noGrp="1"/>
          </p:cNvSpPr>
          <p:nvPr>
            <p:ph type="sldNum" sz="quarter" idx="17"/>
          </p:nvPr>
        </p:nvSpPr>
        <p:spPr bwMode="gray"/>
        <p:txBody>
          <a:bodyPr/>
          <a:lstStyle/>
          <a:p>
            <a:fld id="{D596A7E7-AC8A-4A39-933E-EBEF1CA02EA2}" type="slidenum">
              <a:rPr lang="de-DE" noProof="0" smtClean="0"/>
              <a:pPr/>
              <a:t>‹Nr.›</a:t>
            </a:fld>
            <a:endParaRPr lang="de-DE" noProof="0" dirty="0"/>
          </a:p>
        </p:txBody>
      </p:sp>
      <p:sp>
        <p:nvSpPr>
          <p:cNvPr id="9" name="Textplatzhalter 8"/>
          <p:cNvSpPr>
            <a:spLocks noGrp="1"/>
          </p:cNvSpPr>
          <p:nvPr>
            <p:ph type="body" sz="quarter" idx="18"/>
          </p:nvPr>
        </p:nvSpPr>
        <p:spPr bwMode="gray">
          <a:xfrm>
            <a:off x="248400" y="1500283"/>
            <a:ext cx="7164387" cy="2682000"/>
          </a:xfrm>
        </p:spPr>
        <p:txBody>
          <a:bodyPr anchor="t" anchorCtr="0"/>
          <a:lstStyle>
            <a:lvl1pPr>
              <a:spcBef>
                <a:spcPts val="0"/>
              </a:spcBef>
              <a:defRPr sz="5400">
                <a:solidFill>
                  <a:srgbClr val="5A6E7B"/>
                </a:solidFill>
              </a:defRPr>
            </a:lvl1pPr>
            <a:lvl2pPr>
              <a:spcBef>
                <a:spcPts val="0"/>
              </a:spcBef>
              <a:defRPr sz="5400">
                <a:solidFill>
                  <a:srgbClr val="5A6E7B"/>
                </a:solidFill>
              </a:defRPr>
            </a:lvl2pPr>
            <a:lvl3pPr marL="0" indent="0">
              <a:spcBef>
                <a:spcPts val="0"/>
              </a:spcBef>
              <a:buFontTx/>
              <a:buNone/>
              <a:defRPr sz="5400">
                <a:solidFill>
                  <a:srgbClr val="5A6E7B"/>
                </a:solidFill>
              </a:defRPr>
            </a:lvl3pPr>
            <a:lvl4pPr marL="0" indent="0">
              <a:spcBef>
                <a:spcPts val="0"/>
              </a:spcBef>
              <a:buFontTx/>
              <a:buNone/>
              <a:defRPr sz="5400">
                <a:solidFill>
                  <a:srgbClr val="5A6E7B"/>
                </a:solidFill>
              </a:defRPr>
            </a:lvl4pPr>
            <a:lvl5pPr marL="0" indent="0">
              <a:spcBef>
                <a:spcPts val="0"/>
              </a:spcBef>
              <a:buFontTx/>
              <a:buNone/>
              <a:defRPr sz="5400">
                <a:solidFill>
                  <a:srgbClr val="5A6E7B"/>
                </a:solidFill>
              </a:defRPr>
            </a:lvl5pPr>
            <a:lvl6pPr>
              <a:spcBef>
                <a:spcPts val="0"/>
              </a:spcBef>
              <a:defRPr sz="5400">
                <a:solidFill>
                  <a:srgbClr val="5A6E7B"/>
                </a:solidFill>
              </a:defRPr>
            </a:lvl6pPr>
            <a:lvl7pPr>
              <a:spcBef>
                <a:spcPts val="0"/>
              </a:spcBef>
              <a:defRPr sz="5400">
                <a:solidFill>
                  <a:srgbClr val="5A6E7B"/>
                </a:solidFill>
              </a:defRPr>
            </a:lvl7pPr>
            <a:lvl8pPr>
              <a:spcBef>
                <a:spcPts val="0"/>
              </a:spcBef>
              <a:defRPr sz="5400">
                <a:solidFill>
                  <a:srgbClr val="5A6E7B"/>
                </a:solidFill>
              </a:defRPr>
            </a:lvl8pPr>
            <a:lvl9pPr>
              <a:spcBef>
                <a:spcPts val="0"/>
              </a:spcBef>
              <a:defRPr sz="5400">
                <a:solidFill>
                  <a:srgbClr val="5A6E7B"/>
                </a:solidFill>
              </a:defRPr>
            </a:lvl9pPr>
          </a:lstStyle>
          <a:p>
            <a:pPr lvl="0"/>
            <a:r>
              <a:rPr lang="de-DE"/>
              <a:t>Textmasterformat bearbeiten</a:t>
            </a:r>
          </a:p>
          <a:p>
            <a:pPr lvl="1"/>
            <a:r>
              <a:rPr lang="de-DE"/>
              <a:t>Zweite Ebene</a:t>
            </a:r>
          </a:p>
        </p:txBody>
      </p:sp>
      <p:sp>
        <p:nvSpPr>
          <p:cNvPr id="14" name="Textplatzhalter 9"/>
          <p:cNvSpPr>
            <a:spLocks noGrp="1"/>
          </p:cNvSpPr>
          <p:nvPr>
            <p:ph type="body" sz="quarter" idx="19"/>
          </p:nvPr>
        </p:nvSpPr>
        <p:spPr bwMode="gray">
          <a:xfrm>
            <a:off x="247651" y="4229428"/>
            <a:ext cx="5683934" cy="868783"/>
          </a:xfrm>
          <a:noFill/>
        </p:spPr>
        <p:txBody>
          <a:bodyPr vert="horz" wrap="square" lIns="0" tIns="0" rIns="0" bIns="0" rtlCol="0" anchor="t" anchorCtr="0">
            <a:noAutofit/>
          </a:bodyPr>
          <a:lstStyle>
            <a:lvl1pPr>
              <a:spcBef>
                <a:spcPts val="0"/>
              </a:spcBef>
              <a:defRPr lang="de-DE" sz="2800" smtClean="0">
                <a:solidFill>
                  <a:srgbClr val="5A6E7B"/>
                </a:solidFill>
              </a:defRPr>
            </a:lvl1pPr>
            <a:lvl2pPr>
              <a:spcBef>
                <a:spcPts val="0"/>
              </a:spcBef>
              <a:defRPr lang="de-DE" sz="2800" smtClean="0">
                <a:solidFill>
                  <a:schemeClr val="accent1"/>
                </a:solidFill>
              </a:defRPr>
            </a:lvl2pPr>
            <a:lvl3pPr marL="0" indent="0">
              <a:spcBef>
                <a:spcPts val="0"/>
              </a:spcBef>
              <a:buNone/>
              <a:defRPr lang="de-DE" sz="2800" smtClean="0">
                <a:solidFill>
                  <a:schemeClr val="accent1"/>
                </a:solidFill>
              </a:defRPr>
            </a:lvl3pPr>
            <a:lvl4pPr marL="0" indent="0">
              <a:spcBef>
                <a:spcPts val="0"/>
              </a:spcBef>
              <a:buFontTx/>
              <a:buNone/>
              <a:defRPr lang="de-DE" sz="2800" smtClean="0">
                <a:solidFill>
                  <a:schemeClr val="accent1"/>
                </a:solidFill>
              </a:defRPr>
            </a:lvl4pPr>
            <a:lvl5pPr marL="0" indent="0">
              <a:spcBef>
                <a:spcPts val="0"/>
              </a:spcBef>
              <a:buFontTx/>
              <a:buNone/>
              <a:defRPr lang="en-US" sz="2800">
                <a:solidFill>
                  <a:schemeClr val="accent1"/>
                </a:solidFill>
              </a:defRPr>
            </a:lvl5pPr>
            <a:lvl6pPr>
              <a:spcBef>
                <a:spcPts val="0"/>
              </a:spcBef>
              <a:defRPr sz="2800">
                <a:solidFill>
                  <a:schemeClr val="accent1"/>
                </a:solidFill>
              </a:defRPr>
            </a:lvl6pPr>
            <a:lvl7pPr>
              <a:spcBef>
                <a:spcPts val="0"/>
              </a:spcBef>
              <a:defRPr sz="2800">
                <a:solidFill>
                  <a:schemeClr val="accent1"/>
                </a:solidFill>
              </a:defRPr>
            </a:lvl7pPr>
            <a:lvl8pPr>
              <a:spcBef>
                <a:spcPts val="0"/>
              </a:spcBef>
              <a:defRPr sz="2800">
                <a:solidFill>
                  <a:schemeClr val="accent1"/>
                </a:solidFill>
              </a:defRPr>
            </a:lvl8pPr>
            <a:lvl9pPr>
              <a:spcBef>
                <a:spcPts val="0"/>
              </a:spcBef>
              <a:defRPr sz="2800">
                <a:solidFill>
                  <a:schemeClr val="accent1"/>
                </a:solidFill>
              </a:defRPr>
            </a:lvl9pPr>
          </a:lstStyle>
          <a:p>
            <a:pPr lvl="0"/>
            <a:r>
              <a:rPr lang="de-DE" noProof="0"/>
              <a:t>Textmasterformat bearbeiten</a:t>
            </a:r>
          </a:p>
          <a:p>
            <a:pPr lvl="1"/>
            <a:r>
              <a:rPr lang="de-DE" noProof="0"/>
              <a:t>Zweite Ebene</a:t>
            </a:r>
          </a:p>
        </p:txBody>
      </p:sp>
      <p:grpSp>
        <p:nvGrpSpPr>
          <p:cNvPr id="7" name="Gruppieren 6"/>
          <p:cNvGrpSpPr/>
          <p:nvPr userDrawn="1"/>
        </p:nvGrpSpPr>
        <p:grpSpPr bwMode="gray">
          <a:xfrm>
            <a:off x="1137262" y="5473388"/>
            <a:ext cx="620896" cy="597416"/>
            <a:chOff x="2522359" y="4753792"/>
            <a:chExt cx="822846" cy="791729"/>
          </a:xfrm>
        </p:grpSpPr>
        <p:sp>
          <p:nvSpPr>
            <p:cNvPr id="10" name="Rechteck 9"/>
            <p:cNvSpPr/>
            <p:nvPr/>
          </p:nvSpPr>
          <p:spPr bwMode="gray">
            <a:xfrm>
              <a:off x="2522359" y="4753792"/>
              <a:ext cx="822846" cy="791729"/>
            </a:xfrm>
            <a:prstGeom prst="rect">
              <a:avLst/>
            </a:prstGeom>
            <a:solidFill>
              <a:srgbClr val="40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1" name="Picture 2" descr="\\NAS\INSCALE_aktuelle_Projekte\SAGE_Software\14-0708_Überarbeitung_Russ\neue Dateien\Material\Twitter_logo_blue.png"/>
            <p:cNvPicPr>
              <a:picLocks noChangeAspect="1" noChangeArrowheads="1"/>
            </p:cNvPicPr>
            <p:nvPr/>
          </p:nvPicPr>
          <p:blipFill>
            <a:blip r:embed="rId2" cstate="print">
              <a:biLevel thresh="50000"/>
              <a:extLst>
                <a:ext uri="{28A0092B-C50C-407E-A947-70E740481C1C}">
                  <a14:useLocalDpi xmlns:a14="http://schemas.microsoft.com/office/drawing/2010/main" val="0"/>
                </a:ext>
              </a:extLst>
            </a:blip>
            <a:srcRect/>
            <a:stretch>
              <a:fillRect/>
            </a:stretch>
          </p:blipFill>
          <p:spPr bwMode="gray">
            <a:xfrm>
              <a:off x="2738349" y="4999187"/>
              <a:ext cx="422045" cy="34311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2" name="Gruppieren 11"/>
          <p:cNvGrpSpPr/>
          <p:nvPr userDrawn="1"/>
        </p:nvGrpSpPr>
        <p:grpSpPr bwMode="gray">
          <a:xfrm>
            <a:off x="257817" y="5473388"/>
            <a:ext cx="620896" cy="597416"/>
            <a:chOff x="588779" y="4999187"/>
            <a:chExt cx="620896" cy="597416"/>
          </a:xfrm>
        </p:grpSpPr>
        <p:sp>
          <p:nvSpPr>
            <p:cNvPr id="13" name="Rechteck 12"/>
            <p:cNvSpPr/>
            <p:nvPr/>
          </p:nvSpPr>
          <p:spPr bwMode="gray">
            <a:xfrm>
              <a:off x="588779" y="4999187"/>
              <a:ext cx="620896" cy="597416"/>
            </a:xfrm>
            <a:prstGeom prst="rect">
              <a:avLst/>
            </a:prstGeom>
            <a:solidFill>
              <a:srgbClr val="3B59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gray">
            <a:xfrm>
              <a:off x="868881" y="5176561"/>
              <a:ext cx="220350" cy="420042"/>
            </a:xfrm>
            <a:prstGeom prst="rect">
              <a:avLst/>
            </a:prstGeom>
          </p:spPr>
        </p:pic>
      </p:grpSp>
      <p:grpSp>
        <p:nvGrpSpPr>
          <p:cNvPr id="16" name="Gruppieren 15"/>
          <p:cNvGrpSpPr/>
          <p:nvPr userDrawn="1"/>
        </p:nvGrpSpPr>
        <p:grpSpPr bwMode="gray">
          <a:xfrm>
            <a:off x="2016707" y="5473388"/>
            <a:ext cx="620896" cy="597416"/>
            <a:chOff x="2347669" y="4976040"/>
            <a:chExt cx="620896" cy="597416"/>
          </a:xfrm>
        </p:grpSpPr>
        <p:sp>
          <p:nvSpPr>
            <p:cNvPr id="17" name="Rechteck 16"/>
            <p:cNvSpPr/>
            <p:nvPr/>
          </p:nvSpPr>
          <p:spPr bwMode="gray">
            <a:xfrm>
              <a:off x="2347669" y="4976040"/>
              <a:ext cx="620896" cy="597416"/>
            </a:xfrm>
            <a:prstGeom prst="rect">
              <a:avLst/>
            </a:prstGeom>
            <a:solidFill>
              <a:srgbClr val="D348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nvGrpSpPr>
            <p:cNvPr id="18" name="Gruppieren 17"/>
            <p:cNvGrpSpPr/>
            <p:nvPr/>
          </p:nvGrpSpPr>
          <p:grpSpPr bwMode="gray">
            <a:xfrm>
              <a:off x="2427696" y="5073246"/>
              <a:ext cx="460842" cy="403004"/>
              <a:chOff x="4175126" y="3086100"/>
              <a:chExt cx="784224" cy="685800"/>
            </a:xfrm>
            <a:solidFill>
              <a:schemeClr val="bg1"/>
            </a:solidFill>
          </p:grpSpPr>
          <p:sp>
            <p:nvSpPr>
              <p:cNvPr id="19" name="Freeform 7"/>
              <p:cNvSpPr>
                <a:spLocks noEditPoints="1"/>
              </p:cNvSpPr>
              <p:nvPr/>
            </p:nvSpPr>
            <p:spPr bwMode="gray">
              <a:xfrm>
                <a:off x="4175126" y="3086100"/>
                <a:ext cx="434975" cy="685800"/>
              </a:xfrm>
              <a:custGeom>
                <a:avLst/>
                <a:gdLst>
                  <a:gd name="T0" fmla="*/ 116 w 116"/>
                  <a:gd name="T1" fmla="*/ 1 h 183"/>
                  <a:gd name="T2" fmla="*/ 113 w 116"/>
                  <a:gd name="T3" fmla="*/ 3 h 183"/>
                  <a:gd name="T4" fmla="*/ 88 w 116"/>
                  <a:gd name="T5" fmla="*/ 10 h 183"/>
                  <a:gd name="T6" fmla="*/ 105 w 116"/>
                  <a:gd name="T7" fmla="*/ 41 h 183"/>
                  <a:gd name="T8" fmla="*/ 92 w 116"/>
                  <a:gd name="T9" fmla="*/ 71 h 183"/>
                  <a:gd name="T10" fmla="*/ 79 w 116"/>
                  <a:gd name="T11" fmla="*/ 89 h 183"/>
                  <a:gd name="T12" fmla="*/ 99 w 116"/>
                  <a:gd name="T13" fmla="*/ 109 h 183"/>
                  <a:gd name="T14" fmla="*/ 113 w 116"/>
                  <a:gd name="T15" fmla="*/ 136 h 183"/>
                  <a:gd name="T16" fmla="*/ 103 w 116"/>
                  <a:gd name="T17" fmla="*/ 163 h 183"/>
                  <a:gd name="T18" fmla="*/ 68 w 116"/>
                  <a:gd name="T19" fmla="*/ 180 h 183"/>
                  <a:gd name="T20" fmla="*/ 22 w 116"/>
                  <a:gd name="T21" fmla="*/ 178 h 183"/>
                  <a:gd name="T22" fmla="*/ 1 w 116"/>
                  <a:gd name="T23" fmla="*/ 145 h 183"/>
                  <a:gd name="T24" fmla="*/ 13 w 116"/>
                  <a:gd name="T25" fmla="*/ 123 h 183"/>
                  <a:gd name="T26" fmla="*/ 64 w 116"/>
                  <a:gd name="T27" fmla="*/ 109 h 183"/>
                  <a:gd name="T28" fmla="*/ 58 w 116"/>
                  <a:gd name="T29" fmla="*/ 84 h 183"/>
                  <a:gd name="T30" fmla="*/ 21 w 116"/>
                  <a:gd name="T31" fmla="*/ 72 h 183"/>
                  <a:gd name="T32" fmla="*/ 18 w 116"/>
                  <a:gd name="T33" fmla="*/ 25 h 183"/>
                  <a:gd name="T34" fmla="*/ 65 w 116"/>
                  <a:gd name="T35" fmla="*/ 1 h 183"/>
                  <a:gd name="T36" fmla="*/ 116 w 116"/>
                  <a:gd name="T37" fmla="*/ 1 h 183"/>
                  <a:gd name="T38" fmla="*/ 35 w 116"/>
                  <a:gd name="T39" fmla="*/ 24 h 183"/>
                  <a:gd name="T40" fmla="*/ 61 w 116"/>
                  <a:gd name="T41" fmla="*/ 77 h 183"/>
                  <a:gd name="T42" fmla="*/ 83 w 116"/>
                  <a:gd name="T43" fmla="*/ 50 h 183"/>
                  <a:gd name="T44" fmla="*/ 59 w 116"/>
                  <a:gd name="T45" fmla="*/ 11 h 183"/>
                  <a:gd name="T46" fmla="*/ 52 w 116"/>
                  <a:gd name="T47" fmla="*/ 10 h 183"/>
                  <a:gd name="T48" fmla="*/ 35 w 116"/>
                  <a:gd name="T49" fmla="*/ 24 h 183"/>
                  <a:gd name="T50" fmla="*/ 46 w 116"/>
                  <a:gd name="T51" fmla="*/ 117 h 183"/>
                  <a:gd name="T52" fmla="*/ 20 w 116"/>
                  <a:gd name="T53" fmla="*/ 144 h 183"/>
                  <a:gd name="T54" fmla="*/ 29 w 116"/>
                  <a:gd name="T55" fmla="*/ 162 h 183"/>
                  <a:gd name="T56" fmla="*/ 74 w 116"/>
                  <a:gd name="T57" fmla="*/ 171 h 183"/>
                  <a:gd name="T58" fmla="*/ 96 w 116"/>
                  <a:gd name="T59" fmla="*/ 154 h 183"/>
                  <a:gd name="T60" fmla="*/ 93 w 116"/>
                  <a:gd name="T61" fmla="*/ 133 h 183"/>
                  <a:gd name="T62" fmla="*/ 82 w 116"/>
                  <a:gd name="T63" fmla="*/ 124 h 183"/>
                  <a:gd name="T64" fmla="*/ 70 w 116"/>
                  <a:gd name="T65" fmla="*/ 115 h 183"/>
                  <a:gd name="T66" fmla="*/ 60 w 116"/>
                  <a:gd name="T67" fmla="*/ 115 h 183"/>
                  <a:gd name="T68" fmla="*/ 46 w 116"/>
                  <a:gd name="T69" fmla="*/ 117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16" h="183">
                    <a:moveTo>
                      <a:pt x="116" y="1"/>
                    </a:moveTo>
                    <a:cubicBezTo>
                      <a:pt x="116" y="3"/>
                      <a:pt x="114" y="3"/>
                      <a:pt x="113" y="3"/>
                    </a:cubicBezTo>
                    <a:cubicBezTo>
                      <a:pt x="107" y="7"/>
                      <a:pt x="100" y="13"/>
                      <a:pt x="88" y="10"/>
                    </a:cubicBezTo>
                    <a:cubicBezTo>
                      <a:pt x="96" y="18"/>
                      <a:pt x="104" y="27"/>
                      <a:pt x="105" y="41"/>
                    </a:cubicBezTo>
                    <a:cubicBezTo>
                      <a:pt x="105" y="55"/>
                      <a:pt x="99" y="65"/>
                      <a:pt x="92" y="71"/>
                    </a:cubicBezTo>
                    <a:cubicBezTo>
                      <a:pt x="87" y="75"/>
                      <a:pt x="78" y="79"/>
                      <a:pt x="79" y="89"/>
                    </a:cubicBezTo>
                    <a:cubicBezTo>
                      <a:pt x="80" y="99"/>
                      <a:pt x="93" y="104"/>
                      <a:pt x="99" y="109"/>
                    </a:cubicBezTo>
                    <a:cubicBezTo>
                      <a:pt x="106" y="115"/>
                      <a:pt x="112" y="123"/>
                      <a:pt x="113" y="136"/>
                    </a:cubicBezTo>
                    <a:cubicBezTo>
                      <a:pt x="114" y="148"/>
                      <a:pt x="109" y="157"/>
                      <a:pt x="103" y="163"/>
                    </a:cubicBezTo>
                    <a:cubicBezTo>
                      <a:pt x="96" y="171"/>
                      <a:pt x="83" y="177"/>
                      <a:pt x="68" y="180"/>
                    </a:cubicBezTo>
                    <a:cubicBezTo>
                      <a:pt x="53" y="183"/>
                      <a:pt x="35" y="183"/>
                      <a:pt x="22" y="178"/>
                    </a:cubicBezTo>
                    <a:cubicBezTo>
                      <a:pt x="10" y="173"/>
                      <a:pt x="0" y="161"/>
                      <a:pt x="1" y="145"/>
                    </a:cubicBezTo>
                    <a:cubicBezTo>
                      <a:pt x="1" y="135"/>
                      <a:pt x="7" y="127"/>
                      <a:pt x="13" y="123"/>
                    </a:cubicBezTo>
                    <a:cubicBezTo>
                      <a:pt x="25" y="114"/>
                      <a:pt x="42" y="109"/>
                      <a:pt x="64" y="109"/>
                    </a:cubicBezTo>
                    <a:cubicBezTo>
                      <a:pt x="59" y="105"/>
                      <a:pt x="54" y="94"/>
                      <a:pt x="58" y="84"/>
                    </a:cubicBezTo>
                    <a:cubicBezTo>
                      <a:pt x="41" y="85"/>
                      <a:pt x="29" y="81"/>
                      <a:pt x="21" y="72"/>
                    </a:cubicBezTo>
                    <a:cubicBezTo>
                      <a:pt x="12" y="61"/>
                      <a:pt x="9" y="40"/>
                      <a:pt x="18" y="25"/>
                    </a:cubicBezTo>
                    <a:cubicBezTo>
                      <a:pt x="26" y="12"/>
                      <a:pt x="44" y="3"/>
                      <a:pt x="65" y="1"/>
                    </a:cubicBezTo>
                    <a:cubicBezTo>
                      <a:pt x="81" y="0"/>
                      <a:pt x="99" y="2"/>
                      <a:pt x="116" y="1"/>
                    </a:cubicBezTo>
                    <a:close/>
                    <a:moveTo>
                      <a:pt x="35" y="24"/>
                    </a:moveTo>
                    <a:cubicBezTo>
                      <a:pt x="26" y="45"/>
                      <a:pt x="41" y="76"/>
                      <a:pt x="61" y="77"/>
                    </a:cubicBezTo>
                    <a:cubicBezTo>
                      <a:pt x="77" y="78"/>
                      <a:pt x="83" y="64"/>
                      <a:pt x="83" y="50"/>
                    </a:cubicBezTo>
                    <a:cubicBezTo>
                      <a:pt x="83" y="32"/>
                      <a:pt x="72" y="16"/>
                      <a:pt x="59" y="11"/>
                    </a:cubicBezTo>
                    <a:cubicBezTo>
                      <a:pt x="57" y="11"/>
                      <a:pt x="53" y="10"/>
                      <a:pt x="52" y="10"/>
                    </a:cubicBezTo>
                    <a:cubicBezTo>
                      <a:pt x="43" y="11"/>
                      <a:pt x="37" y="17"/>
                      <a:pt x="35" y="24"/>
                    </a:cubicBezTo>
                    <a:close/>
                    <a:moveTo>
                      <a:pt x="46" y="117"/>
                    </a:moveTo>
                    <a:cubicBezTo>
                      <a:pt x="33" y="120"/>
                      <a:pt x="20" y="128"/>
                      <a:pt x="20" y="144"/>
                    </a:cubicBezTo>
                    <a:cubicBezTo>
                      <a:pt x="20" y="150"/>
                      <a:pt x="24" y="158"/>
                      <a:pt x="29" y="162"/>
                    </a:cubicBezTo>
                    <a:cubicBezTo>
                      <a:pt x="39" y="170"/>
                      <a:pt x="59" y="175"/>
                      <a:pt x="74" y="171"/>
                    </a:cubicBezTo>
                    <a:cubicBezTo>
                      <a:pt x="82" y="169"/>
                      <a:pt x="93" y="162"/>
                      <a:pt x="96" y="154"/>
                    </a:cubicBezTo>
                    <a:cubicBezTo>
                      <a:pt x="98" y="148"/>
                      <a:pt x="96" y="138"/>
                      <a:pt x="93" y="133"/>
                    </a:cubicBezTo>
                    <a:cubicBezTo>
                      <a:pt x="90" y="128"/>
                      <a:pt x="87" y="127"/>
                      <a:pt x="82" y="124"/>
                    </a:cubicBezTo>
                    <a:cubicBezTo>
                      <a:pt x="79" y="122"/>
                      <a:pt x="74" y="116"/>
                      <a:pt x="70" y="115"/>
                    </a:cubicBezTo>
                    <a:cubicBezTo>
                      <a:pt x="68" y="114"/>
                      <a:pt x="63" y="115"/>
                      <a:pt x="60" y="115"/>
                    </a:cubicBezTo>
                    <a:cubicBezTo>
                      <a:pt x="55" y="116"/>
                      <a:pt x="50" y="116"/>
                      <a:pt x="46" y="1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0" name="Freeform 8"/>
              <p:cNvSpPr>
                <a:spLocks/>
              </p:cNvSpPr>
              <p:nvPr/>
            </p:nvSpPr>
            <p:spPr bwMode="gray">
              <a:xfrm>
                <a:off x="4625975" y="3228975"/>
                <a:ext cx="333375" cy="333375"/>
              </a:xfrm>
              <a:custGeom>
                <a:avLst/>
                <a:gdLst>
                  <a:gd name="T0" fmla="*/ 35 w 89"/>
                  <a:gd name="T1" fmla="*/ 0 h 89"/>
                  <a:gd name="T2" fmla="*/ 54 w 89"/>
                  <a:gd name="T3" fmla="*/ 0 h 89"/>
                  <a:gd name="T4" fmla="*/ 54 w 89"/>
                  <a:gd name="T5" fmla="*/ 35 h 89"/>
                  <a:gd name="T6" fmla="*/ 89 w 89"/>
                  <a:gd name="T7" fmla="*/ 35 h 89"/>
                  <a:gd name="T8" fmla="*/ 89 w 89"/>
                  <a:gd name="T9" fmla="*/ 55 h 89"/>
                  <a:gd name="T10" fmla="*/ 54 w 89"/>
                  <a:gd name="T11" fmla="*/ 55 h 89"/>
                  <a:gd name="T12" fmla="*/ 54 w 89"/>
                  <a:gd name="T13" fmla="*/ 89 h 89"/>
                  <a:gd name="T14" fmla="*/ 35 w 89"/>
                  <a:gd name="T15" fmla="*/ 89 h 89"/>
                  <a:gd name="T16" fmla="*/ 35 w 89"/>
                  <a:gd name="T17" fmla="*/ 55 h 89"/>
                  <a:gd name="T18" fmla="*/ 0 w 89"/>
                  <a:gd name="T19" fmla="*/ 55 h 89"/>
                  <a:gd name="T20" fmla="*/ 0 w 89"/>
                  <a:gd name="T21" fmla="*/ 35 h 89"/>
                  <a:gd name="T22" fmla="*/ 35 w 89"/>
                  <a:gd name="T23" fmla="*/ 35 h 89"/>
                  <a:gd name="T24" fmla="*/ 35 w 89"/>
                  <a:gd name="T25" fmla="*/ 0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 h="89">
                    <a:moveTo>
                      <a:pt x="35" y="0"/>
                    </a:moveTo>
                    <a:cubicBezTo>
                      <a:pt x="41" y="0"/>
                      <a:pt x="48" y="0"/>
                      <a:pt x="54" y="0"/>
                    </a:cubicBezTo>
                    <a:cubicBezTo>
                      <a:pt x="54" y="12"/>
                      <a:pt x="54" y="23"/>
                      <a:pt x="54" y="35"/>
                    </a:cubicBezTo>
                    <a:cubicBezTo>
                      <a:pt x="66" y="35"/>
                      <a:pt x="78" y="34"/>
                      <a:pt x="89" y="35"/>
                    </a:cubicBezTo>
                    <a:cubicBezTo>
                      <a:pt x="89" y="41"/>
                      <a:pt x="89" y="48"/>
                      <a:pt x="89" y="55"/>
                    </a:cubicBezTo>
                    <a:cubicBezTo>
                      <a:pt x="77" y="55"/>
                      <a:pt x="66" y="55"/>
                      <a:pt x="54" y="55"/>
                    </a:cubicBezTo>
                    <a:cubicBezTo>
                      <a:pt x="54" y="66"/>
                      <a:pt x="54" y="78"/>
                      <a:pt x="54" y="89"/>
                    </a:cubicBezTo>
                    <a:cubicBezTo>
                      <a:pt x="48" y="89"/>
                      <a:pt x="41" y="89"/>
                      <a:pt x="35" y="89"/>
                    </a:cubicBezTo>
                    <a:cubicBezTo>
                      <a:pt x="35" y="78"/>
                      <a:pt x="35" y="66"/>
                      <a:pt x="35" y="55"/>
                    </a:cubicBezTo>
                    <a:cubicBezTo>
                      <a:pt x="23" y="55"/>
                      <a:pt x="12" y="55"/>
                      <a:pt x="0" y="55"/>
                    </a:cubicBezTo>
                    <a:cubicBezTo>
                      <a:pt x="0" y="48"/>
                      <a:pt x="0" y="41"/>
                      <a:pt x="0" y="35"/>
                    </a:cubicBezTo>
                    <a:cubicBezTo>
                      <a:pt x="12" y="35"/>
                      <a:pt x="23" y="35"/>
                      <a:pt x="35" y="35"/>
                    </a:cubicBezTo>
                    <a:cubicBezTo>
                      <a:pt x="35" y="23"/>
                      <a:pt x="34" y="11"/>
                      <a:pt x="3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grpSp>
      </p:grpSp>
    </p:spTree>
    <p:extLst>
      <p:ext uri="{BB962C8B-B14F-4D97-AF65-F5344CB8AC3E}">
        <p14:creationId xmlns:p14="http://schemas.microsoft.com/office/powerpoint/2010/main" val="593137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bwMode="gray">
          <a:xfrm>
            <a:off x="249237" y="568321"/>
            <a:ext cx="7167564" cy="863457"/>
          </a:xfrm>
          <a:prstGeom prst="rect">
            <a:avLst/>
          </a:prstGeom>
        </p:spPr>
        <p:txBody>
          <a:bodyPr vert="horz" lIns="0" tIns="0" rIns="0" bIns="0" rtlCol="0" anchor="b" anchorCtr="0">
            <a:noAutofit/>
          </a:bodyPr>
          <a:lstStyle/>
          <a:p>
            <a:r>
              <a:rPr lang="de-DE" dirty="0"/>
              <a:t>Titelmasterformat durch Klicken bearbeiten</a:t>
            </a:r>
          </a:p>
        </p:txBody>
      </p:sp>
      <p:sp>
        <p:nvSpPr>
          <p:cNvPr id="3" name="Textplatzhalter 2"/>
          <p:cNvSpPr>
            <a:spLocks noGrp="1"/>
          </p:cNvSpPr>
          <p:nvPr>
            <p:ph type="body" idx="1"/>
          </p:nvPr>
        </p:nvSpPr>
        <p:spPr bwMode="gray">
          <a:xfrm>
            <a:off x="247651" y="1638300"/>
            <a:ext cx="7169150" cy="4767263"/>
          </a:xfrm>
          <a:prstGeom prst="rect">
            <a:avLst/>
          </a:prstGeom>
        </p:spPr>
        <p:txBody>
          <a:bodyPr vert="horz" lIns="0" tIns="0" rIns="0" bIns="0" rtlCol="0" anchor="t" anchorCtr="0">
            <a:no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p:txBody>
      </p:sp>
      <p:sp>
        <p:nvSpPr>
          <p:cNvPr id="4" name="Datumsplatzhalter 3"/>
          <p:cNvSpPr>
            <a:spLocks noGrp="1"/>
          </p:cNvSpPr>
          <p:nvPr>
            <p:ph type="dt" sz="half" idx="2"/>
          </p:nvPr>
        </p:nvSpPr>
        <p:spPr bwMode="gray">
          <a:xfrm>
            <a:off x="252412" y="6613525"/>
            <a:ext cx="545307" cy="82550"/>
          </a:xfrm>
          <a:prstGeom prst="rect">
            <a:avLst/>
          </a:prstGeom>
        </p:spPr>
        <p:txBody>
          <a:bodyPr vert="horz" lIns="0" tIns="0" rIns="0" bIns="0" rtlCol="0" anchor="ctr"/>
          <a:lstStyle>
            <a:lvl1pPr algn="l">
              <a:defRPr sz="800">
                <a:solidFill>
                  <a:schemeClr val="tx1"/>
                </a:solidFill>
              </a:defRPr>
            </a:lvl1pPr>
          </a:lstStyle>
          <a:p>
            <a:fld id="{5CCF72B2-E220-485C-B097-E0FE734CF558}" type="datetime1">
              <a:rPr lang="de-DE" smtClean="0"/>
              <a:t>01.07.2018</a:t>
            </a:fld>
            <a:endParaRPr lang="de-DE" dirty="0"/>
          </a:p>
        </p:txBody>
      </p:sp>
      <p:sp>
        <p:nvSpPr>
          <p:cNvPr id="5" name="Fußzeilenplatzhalter 4"/>
          <p:cNvSpPr>
            <a:spLocks noGrp="1"/>
          </p:cNvSpPr>
          <p:nvPr>
            <p:ph type="ftr" sz="quarter" idx="3"/>
          </p:nvPr>
        </p:nvSpPr>
        <p:spPr bwMode="gray">
          <a:xfrm>
            <a:off x="1038169" y="6613525"/>
            <a:ext cx="5106481" cy="82550"/>
          </a:xfrm>
          <a:prstGeom prst="rect">
            <a:avLst/>
          </a:prstGeom>
        </p:spPr>
        <p:txBody>
          <a:bodyPr vert="horz" lIns="54000" tIns="0" rIns="0" bIns="0" rtlCol="0" anchor="ctr"/>
          <a:lstStyle>
            <a:lvl1pPr marL="0" indent="0" algn="l">
              <a:buFontTx/>
              <a:buNone/>
              <a:defRPr sz="800">
                <a:solidFill>
                  <a:schemeClr val="tx1"/>
                </a:solidFill>
              </a:defRPr>
            </a:lvl1pPr>
            <a:lvl2pPr marL="0" indent="0">
              <a:defRPr sz="800"/>
            </a:lvl2pPr>
            <a:lvl3pPr marL="0" indent="0">
              <a:defRPr sz="800"/>
            </a:lvl3pPr>
            <a:lvl4pPr marL="0" indent="0">
              <a:defRPr sz="800"/>
            </a:lvl4pPr>
            <a:lvl5pPr marL="0" indent="0">
              <a:defRPr sz="800"/>
            </a:lvl5pPr>
            <a:lvl6pPr marL="0" indent="0">
              <a:defRPr sz="800"/>
            </a:lvl6pPr>
            <a:lvl7pPr marL="0" indent="0">
              <a:defRPr sz="800"/>
            </a:lvl7pPr>
            <a:lvl8pPr marL="0" indent="0">
              <a:defRPr sz="800"/>
            </a:lvl8pPr>
            <a:lvl9pPr marL="0" indent="0">
              <a:defRPr sz="800"/>
            </a:lvl9pPr>
          </a:lstStyle>
          <a:p>
            <a:pPr>
              <a:buSzPct val="110000"/>
            </a:pPr>
            <a:r>
              <a:rPr lang="de-DE" dirty="0"/>
              <a:t>Reinold Haas</a:t>
            </a:r>
          </a:p>
        </p:txBody>
      </p:sp>
      <p:sp>
        <p:nvSpPr>
          <p:cNvPr id="6" name="Foliennummernplatzhalter 5"/>
          <p:cNvSpPr>
            <a:spLocks noGrp="1"/>
          </p:cNvSpPr>
          <p:nvPr>
            <p:ph type="sldNum" sz="quarter" idx="4"/>
          </p:nvPr>
        </p:nvSpPr>
        <p:spPr bwMode="gray">
          <a:xfrm>
            <a:off x="8585574" y="6613525"/>
            <a:ext cx="307600" cy="82550"/>
          </a:xfrm>
          <a:prstGeom prst="rect">
            <a:avLst/>
          </a:prstGeom>
        </p:spPr>
        <p:txBody>
          <a:bodyPr vert="horz" wrap="none" lIns="0" tIns="0" rIns="0" bIns="0" rtlCol="0" anchor="ctr"/>
          <a:lstStyle>
            <a:lvl1pPr algn="r">
              <a:defRPr sz="800" b="0">
                <a:solidFill>
                  <a:schemeClr val="tx1"/>
                </a:solidFill>
              </a:defRPr>
            </a:lvl1pPr>
          </a:lstStyle>
          <a:p>
            <a:fld id="{D596A7E7-AC8A-4A39-933E-EBEF1CA02EA2}" type="slidenum">
              <a:rPr lang="de-DE" smtClean="0"/>
              <a:pPr/>
              <a:t>‹Nr.›</a:t>
            </a:fld>
            <a:endParaRPr lang="de-DE" dirty="0"/>
          </a:p>
        </p:txBody>
      </p:sp>
      <p:pic>
        <p:nvPicPr>
          <p:cNvPr id="16" name="Picture 2"/>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l="55679"/>
          <a:stretch/>
        </p:blipFill>
        <p:spPr bwMode="gray">
          <a:xfrm>
            <a:off x="8201025" y="161924"/>
            <a:ext cx="687521" cy="530349"/>
          </a:xfrm>
          <a:prstGeom prst="rect">
            <a:avLst/>
          </a:prstGeom>
          <a:noFill/>
          <a:extLst>
            <a:ext uri="{909E8E84-426E-40DD-AFC4-6F175D3DCCD1}">
              <a14:hiddenFill xmlns:a14="http://schemas.microsoft.com/office/drawing/2010/main">
                <a:solidFill>
                  <a:srgbClr val="FFFFFF"/>
                </a:solidFill>
              </a14:hiddenFill>
            </a:ext>
          </a:extLst>
        </p:spPr>
      </p:pic>
      <p:sp>
        <p:nvSpPr>
          <p:cNvPr id="17" name="Rechteck 16"/>
          <p:cNvSpPr>
            <a:spLocks noChangeAspect="1"/>
          </p:cNvSpPr>
          <p:nvPr/>
        </p:nvSpPr>
        <p:spPr bwMode="gray">
          <a:xfrm rot="16200000">
            <a:off x="8423927" y="6613781"/>
            <a:ext cx="123824" cy="36000"/>
          </a:xfrm>
          <a:prstGeom prst="rect">
            <a:avLst/>
          </a:prstGeom>
          <a:solidFill>
            <a:srgbClr val="CD4F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8" name="Rechteck 17"/>
          <p:cNvSpPr>
            <a:spLocks noChangeAspect="1"/>
          </p:cNvSpPr>
          <p:nvPr/>
        </p:nvSpPr>
        <p:spPr bwMode="gray">
          <a:xfrm rot="16200000">
            <a:off x="8519034" y="6552662"/>
            <a:ext cx="123824" cy="36000"/>
          </a:xfrm>
          <a:prstGeom prst="rect">
            <a:avLst/>
          </a:prstGeom>
          <a:solidFill>
            <a:srgbClr val="CDB9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9" name="Rechteck 18"/>
          <p:cNvSpPr>
            <a:spLocks noChangeAspect="1"/>
          </p:cNvSpPr>
          <p:nvPr/>
        </p:nvSpPr>
        <p:spPr bwMode="gray">
          <a:xfrm rot="16200000">
            <a:off x="7974388" y="6613781"/>
            <a:ext cx="123824" cy="36000"/>
          </a:xfrm>
          <a:prstGeom prst="rect">
            <a:avLst/>
          </a:prstGeom>
          <a:solidFill>
            <a:srgbClr val="5D88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0" name="Rechteck 19"/>
          <p:cNvSpPr>
            <a:spLocks noChangeAspect="1"/>
          </p:cNvSpPr>
          <p:nvPr/>
        </p:nvSpPr>
        <p:spPr bwMode="gray">
          <a:xfrm rot="16200000">
            <a:off x="8249384" y="6567303"/>
            <a:ext cx="123824" cy="36000"/>
          </a:xfrm>
          <a:prstGeom prst="rect">
            <a:avLst/>
          </a:prstGeom>
          <a:solidFill>
            <a:srgbClr val="FFD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1" name="Rechteck 20"/>
          <p:cNvSpPr>
            <a:spLocks noChangeAspect="1"/>
          </p:cNvSpPr>
          <p:nvPr/>
        </p:nvSpPr>
        <p:spPr bwMode="gray">
          <a:xfrm rot="16200000">
            <a:off x="7690526" y="6613781"/>
            <a:ext cx="123824" cy="36000"/>
          </a:xfrm>
          <a:prstGeom prst="rect">
            <a:avLst/>
          </a:prstGeom>
          <a:solidFill>
            <a:srgbClr val="88CE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2" name="Rechteck 21"/>
          <p:cNvSpPr>
            <a:spLocks noChangeAspect="1"/>
          </p:cNvSpPr>
          <p:nvPr/>
        </p:nvSpPr>
        <p:spPr bwMode="gray">
          <a:xfrm rot="16200000">
            <a:off x="7795158" y="6581240"/>
            <a:ext cx="123824" cy="36000"/>
          </a:xfrm>
          <a:prstGeom prst="rect">
            <a:avLst/>
          </a:prstGeom>
          <a:solidFill>
            <a:srgbClr val="7D70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3" name="Rechteck 22"/>
          <p:cNvSpPr>
            <a:spLocks noChangeAspect="1"/>
          </p:cNvSpPr>
          <p:nvPr/>
        </p:nvSpPr>
        <p:spPr bwMode="gray">
          <a:xfrm rot="16200000">
            <a:off x="7074287" y="6580440"/>
            <a:ext cx="123824" cy="36000"/>
          </a:xfrm>
          <a:prstGeom prst="rect">
            <a:avLst/>
          </a:prstGeom>
          <a:solidFill>
            <a:srgbClr val="6DBB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4" name="Rechteck 23"/>
          <p:cNvSpPr>
            <a:spLocks noChangeAspect="1"/>
          </p:cNvSpPr>
          <p:nvPr/>
        </p:nvSpPr>
        <p:spPr bwMode="gray">
          <a:xfrm rot="16200000">
            <a:off x="7382633" y="6543488"/>
            <a:ext cx="123824" cy="36000"/>
          </a:xfrm>
          <a:prstGeom prst="rect">
            <a:avLst/>
          </a:prstGeom>
          <a:solidFill>
            <a:srgbClr val="F07F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5" name="Rechteck 24"/>
          <p:cNvSpPr>
            <a:spLocks noChangeAspect="1"/>
          </p:cNvSpPr>
          <p:nvPr/>
        </p:nvSpPr>
        <p:spPr bwMode="gray">
          <a:xfrm rot="16200000">
            <a:off x="6924282" y="6551867"/>
            <a:ext cx="123824" cy="36000"/>
          </a:xfrm>
          <a:prstGeom prst="rect">
            <a:avLst/>
          </a:prstGeom>
          <a:solidFill>
            <a:srgbClr val="5A6E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Tree>
    <p:extLst>
      <p:ext uri="{BB962C8B-B14F-4D97-AF65-F5344CB8AC3E}">
        <p14:creationId xmlns:p14="http://schemas.microsoft.com/office/powerpoint/2010/main" val="2296760513"/>
      </p:ext>
    </p:extLst>
  </p:cSld>
  <p:clrMap bg1="lt1" tx1="dk1" bg2="lt2" tx2="dk2" accent1="accent1" accent2="accent2" accent3="accent3" accent4="accent4" accent5="accent5" accent6="accent6" hlink="hlink" folHlink="folHlink"/>
  <p:sldLayoutIdLst>
    <p:sldLayoutId id="2147483671" r:id="rId1"/>
    <p:sldLayoutId id="2147483676" r:id="rId2"/>
    <p:sldLayoutId id="2147483666" r:id="rId3"/>
    <p:sldLayoutId id="2147483672" r:id="rId4"/>
    <p:sldLayoutId id="2147483675" r:id="rId5"/>
    <p:sldLayoutId id="2147483673" r:id="rId6"/>
    <p:sldLayoutId id="2147483674" r:id="rId7"/>
    <p:sldLayoutId id="2147483657" r:id="rId8"/>
    <p:sldLayoutId id="2147483677" r:id="rId9"/>
    <p:sldLayoutId id="2147483654" r:id="rId10"/>
    <p:sldLayoutId id="2147483655" r:id="rId11"/>
    <p:sldLayoutId id="2147483678"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spcBef>
          <a:spcPct val="0"/>
        </a:spcBef>
        <a:buNone/>
        <a:defRPr sz="2600" kern="1200">
          <a:solidFill>
            <a:schemeClr val="tx1"/>
          </a:solidFill>
          <a:latin typeface="+mj-lt"/>
          <a:ea typeface="+mj-ea"/>
          <a:cs typeface="+mj-cs"/>
        </a:defRPr>
      </a:lvl1pPr>
    </p:titleStyle>
    <p:bodyStyle>
      <a:lvl1pPr marL="0" indent="0" algn="l" defTabSz="914400" rtl="0" eaLnBrk="1" latinLnBrk="0" hangingPunct="1">
        <a:spcBef>
          <a:spcPts val="80"/>
        </a:spcBef>
        <a:buFont typeface="Arial" panose="020B0604020202020204" pitchFamily="34" charset="0"/>
        <a:buNone/>
        <a:defRPr sz="2000" kern="1200">
          <a:solidFill>
            <a:schemeClr val="accent1"/>
          </a:solidFill>
          <a:latin typeface="+mn-lt"/>
          <a:ea typeface="+mn-ea"/>
          <a:cs typeface="+mn-cs"/>
        </a:defRPr>
      </a:lvl1pPr>
      <a:lvl2pPr marL="0" indent="0" algn="l" defTabSz="914400" rtl="0" eaLnBrk="1" latinLnBrk="0" hangingPunct="1">
        <a:spcBef>
          <a:spcPts val="800"/>
        </a:spcBef>
        <a:buFont typeface="Arial" panose="020B0604020202020204" pitchFamily="34" charset="0"/>
        <a:buNone/>
        <a:defRPr sz="1600" kern="1200">
          <a:solidFill>
            <a:schemeClr val="tx1"/>
          </a:solidFill>
          <a:latin typeface="+mn-lt"/>
          <a:ea typeface="+mn-ea"/>
          <a:cs typeface="+mn-cs"/>
        </a:defRPr>
      </a:lvl2pPr>
      <a:lvl3pPr marL="126000" indent="-126000" algn="l" defTabSz="914400" rtl="0" eaLnBrk="1" latinLnBrk="0" hangingPunct="1">
        <a:spcBef>
          <a:spcPts val="1000"/>
        </a:spcBef>
        <a:buSzPct val="110000"/>
        <a:buFontTx/>
        <a:buBlip>
          <a:blip r:embed="rId15"/>
        </a:buBlip>
        <a:defRPr sz="1600" kern="1200">
          <a:solidFill>
            <a:schemeClr val="tx1"/>
          </a:solidFill>
          <a:latin typeface="+mn-lt"/>
          <a:ea typeface="+mn-ea"/>
          <a:cs typeface="+mn-cs"/>
        </a:defRPr>
      </a:lvl3pPr>
      <a:lvl4pPr marL="118800" indent="-118800" algn="l" defTabSz="914400" rtl="0" eaLnBrk="1" latinLnBrk="0" hangingPunct="1">
        <a:spcBef>
          <a:spcPts val="1000"/>
        </a:spcBef>
        <a:buSzPct val="110000"/>
        <a:buFontTx/>
        <a:buBlip>
          <a:blip r:embed="rId16"/>
        </a:buBlip>
        <a:defRPr sz="1400" kern="1200">
          <a:solidFill>
            <a:schemeClr val="tx1"/>
          </a:solidFill>
          <a:latin typeface="+mn-lt"/>
          <a:ea typeface="+mn-ea"/>
          <a:cs typeface="+mn-cs"/>
        </a:defRPr>
      </a:lvl4pPr>
      <a:lvl5pPr marL="111600" indent="-111600" algn="l" defTabSz="914400" rtl="0" eaLnBrk="1" latinLnBrk="0" hangingPunct="1">
        <a:spcBef>
          <a:spcPts val="1000"/>
        </a:spcBef>
        <a:buSzPct val="110000"/>
        <a:buFontTx/>
        <a:buBlip>
          <a:blip r:embed="rId17"/>
        </a:buBlip>
        <a:defRPr sz="1200" kern="1200" baseline="0">
          <a:solidFill>
            <a:schemeClr val="tx1"/>
          </a:solidFill>
          <a:latin typeface="+mn-lt"/>
          <a:ea typeface="+mn-ea"/>
          <a:cs typeface="+mn-cs"/>
        </a:defRPr>
      </a:lvl5pPr>
      <a:lvl6pPr marL="0" indent="0" algn="l" defTabSz="914400" rtl="0" eaLnBrk="1" latinLnBrk="0" hangingPunct="1">
        <a:spcBef>
          <a:spcPts val="1000"/>
        </a:spcBef>
        <a:buFont typeface="Arial" panose="020B0604020202020204" pitchFamily="34" charset="0"/>
        <a:buNone/>
        <a:defRPr sz="1100" kern="1200">
          <a:solidFill>
            <a:schemeClr val="accent1"/>
          </a:solidFill>
          <a:latin typeface="+mn-lt"/>
          <a:ea typeface="+mn-ea"/>
          <a:cs typeface="+mn-cs"/>
        </a:defRPr>
      </a:lvl6pPr>
      <a:lvl7pPr marL="0" indent="0" algn="l" defTabSz="914400" rtl="0" eaLnBrk="1" latinLnBrk="0" hangingPunct="1">
        <a:spcBef>
          <a:spcPts val="1000"/>
        </a:spcBef>
        <a:buFont typeface="Arial" panose="020B0604020202020204" pitchFamily="34" charset="0"/>
        <a:buNone/>
        <a:defRPr sz="1100" kern="1200">
          <a:solidFill>
            <a:schemeClr val="accent1"/>
          </a:solidFill>
          <a:latin typeface="+mn-lt"/>
          <a:ea typeface="+mn-ea"/>
          <a:cs typeface="+mn-cs"/>
        </a:defRPr>
      </a:lvl7pPr>
      <a:lvl8pPr marL="0" indent="0" algn="l" defTabSz="914400" rtl="0" eaLnBrk="1" latinLnBrk="0" hangingPunct="1">
        <a:spcBef>
          <a:spcPts val="1000"/>
        </a:spcBef>
        <a:buFont typeface="Arial" panose="020B0604020202020204" pitchFamily="34" charset="0"/>
        <a:buNone/>
        <a:defRPr sz="1100" kern="1200">
          <a:solidFill>
            <a:schemeClr val="accent1"/>
          </a:solidFill>
          <a:latin typeface="+mn-lt"/>
          <a:ea typeface="+mn-ea"/>
          <a:cs typeface="+mn-cs"/>
        </a:defRPr>
      </a:lvl8pPr>
      <a:lvl9pPr marL="0" indent="0" algn="l" defTabSz="914400" rtl="0" eaLnBrk="1" latinLnBrk="0" hangingPunct="1">
        <a:spcBef>
          <a:spcPts val="1000"/>
        </a:spcBef>
        <a:buFont typeface="Arial" panose="020B0604020202020204" pitchFamily="34" charset="0"/>
        <a:buNone/>
        <a:defRPr sz="1100" kern="1200">
          <a:solidFill>
            <a:schemeClr val="accent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6.xml"/><Relationship Id="rId5" Type="http://schemas.openxmlformats.org/officeDocument/2006/relationships/image" Target="../media/image37.png"/><Relationship Id="rId4" Type="http://schemas.openxmlformats.org/officeDocument/2006/relationships/image" Target="../media/image36.png"/></Relationships>
</file>

<file path=ppt/slides/_rels/slide11.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tmp"/><Relationship Id="rId1" Type="http://schemas.openxmlformats.org/officeDocument/2006/relationships/slideLayout" Target="../slideLayouts/slideLayout6.xml"/><Relationship Id="rId4" Type="http://schemas.openxmlformats.org/officeDocument/2006/relationships/image" Target="../media/image40.tmp"/></Relationships>
</file>

<file path=ppt/slides/_rels/slide12.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6.xml"/><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6.xml"/><Relationship Id="rId4" Type="http://schemas.openxmlformats.org/officeDocument/2006/relationships/image" Target="../media/image14.png"/></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6.xml"/><Relationship Id="rId5" Type="http://schemas.openxmlformats.org/officeDocument/2006/relationships/image" Target="../media/image18.png"/><Relationship Id="rId4" Type="http://schemas.openxmlformats.org/officeDocument/2006/relationships/image" Target="../media/image17.png"/></Relationships>
</file>

<file path=ppt/slides/_rels/slide6.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png"/><Relationship Id="rId1" Type="http://schemas.openxmlformats.org/officeDocument/2006/relationships/slideLayout" Target="../slideLayouts/slideLayout6.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_rels/slide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6.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image" Target="../media/image29.png"/></Relationships>
</file>

<file path=ppt/slides/_rels/slide9.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platzhalter 4"/>
          <p:cNvPicPr>
            <a:picLocks noGrp="1" noChangeAspect="1"/>
          </p:cNvPicPr>
          <p:nvPr>
            <p:ph type="pic" sz="quarter" idx="11"/>
          </p:nvPr>
        </p:nvPicPr>
        <p:blipFill>
          <a:blip r:embed="rId2">
            <a:extLst>
              <a:ext uri="{28A0092B-C50C-407E-A947-70E740481C1C}">
                <a14:useLocalDpi xmlns:a14="http://schemas.microsoft.com/office/drawing/2010/main" val="0"/>
              </a:ext>
            </a:extLst>
          </a:blip>
          <a:srcRect l="20869" r="20869"/>
          <a:stretch>
            <a:fillRect/>
          </a:stretch>
        </p:blipFill>
        <p:spPr>
          <a:xfrm>
            <a:off x="205542" y="1632857"/>
            <a:ext cx="3278915" cy="2394858"/>
          </a:xfrm>
        </p:spPr>
      </p:pic>
      <p:sp>
        <p:nvSpPr>
          <p:cNvPr id="3" name="Titel 2"/>
          <p:cNvSpPr>
            <a:spLocks noGrp="1"/>
          </p:cNvSpPr>
          <p:nvPr>
            <p:ph type="ctrTitle"/>
          </p:nvPr>
        </p:nvSpPr>
        <p:spPr>
          <a:xfrm>
            <a:off x="3933483" y="2062205"/>
            <a:ext cx="4927941" cy="1536162"/>
          </a:xfrm>
        </p:spPr>
        <p:txBody>
          <a:bodyPr anchor="t" anchorCtr="0"/>
          <a:lstStyle/>
          <a:p>
            <a:pPr algn="ctr"/>
            <a:r>
              <a:rPr lang="en-US" sz="2000" dirty="0"/>
              <a:t>Modul</a:t>
            </a:r>
            <a:r>
              <a:rPr lang="en-US" sz="2800" dirty="0"/>
              <a:t>:</a:t>
            </a:r>
            <a:br>
              <a:rPr lang="en-US" sz="2800" dirty="0"/>
            </a:br>
            <a:br>
              <a:rPr lang="en-US" sz="2800" dirty="0"/>
            </a:br>
            <a:r>
              <a:rPr lang="en-US" sz="2800" dirty="0"/>
              <a:t>Tipps und Tricks Excel V1</a:t>
            </a:r>
            <a:br>
              <a:rPr lang="en-US" sz="2800" dirty="0"/>
            </a:br>
            <a:br>
              <a:rPr lang="en-US" sz="2800" dirty="0"/>
            </a:br>
            <a:r>
              <a:rPr lang="en-US" sz="2000" dirty="0"/>
              <a:t>Reinold Haas</a:t>
            </a:r>
            <a:br>
              <a:rPr lang="en-US" sz="2800" dirty="0"/>
            </a:br>
            <a:endParaRPr lang="de-DE" sz="2800" dirty="0"/>
          </a:p>
        </p:txBody>
      </p:sp>
    </p:spTree>
    <p:extLst>
      <p:ext uri="{BB962C8B-B14F-4D97-AF65-F5344CB8AC3E}">
        <p14:creationId xmlns:p14="http://schemas.microsoft.com/office/powerpoint/2010/main" val="898851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249237" y="242504"/>
            <a:ext cx="7167564" cy="445675"/>
          </a:xfrm>
        </p:spPr>
        <p:txBody>
          <a:bodyPr/>
          <a:lstStyle/>
          <a:p>
            <a:r>
              <a:rPr lang="de-DE" sz="2400" dirty="0"/>
              <a:t>Ansichten</a:t>
            </a:r>
            <a:endParaRPr lang="de-DE" dirty="0"/>
          </a:p>
        </p:txBody>
      </p:sp>
      <p:sp>
        <p:nvSpPr>
          <p:cNvPr id="2" name="Datumsplatzhalter 1"/>
          <p:cNvSpPr>
            <a:spLocks noGrp="1"/>
          </p:cNvSpPr>
          <p:nvPr>
            <p:ph type="dt" sz="half" idx="10"/>
          </p:nvPr>
        </p:nvSpPr>
        <p:spPr/>
        <p:txBody>
          <a:bodyPr/>
          <a:lstStyle/>
          <a:p>
            <a:fld id="{BDB86197-23E3-4C64-BDD6-DA1CA20FEF88}" type="datetime1">
              <a:rPr lang="de-DE" noProof="0" smtClean="0"/>
              <a:t>01.07.2018</a:t>
            </a:fld>
            <a:endParaRPr lang="de-DE" noProof="0" dirty="0"/>
          </a:p>
        </p:txBody>
      </p:sp>
      <p:sp>
        <p:nvSpPr>
          <p:cNvPr id="3" name="Fußzeilenplatzhalter 2"/>
          <p:cNvSpPr>
            <a:spLocks noGrp="1"/>
          </p:cNvSpPr>
          <p:nvPr>
            <p:ph type="ftr" sz="quarter" idx="11"/>
          </p:nvPr>
        </p:nvSpPr>
        <p:spPr/>
        <p:txBody>
          <a:bodyPr/>
          <a:lstStyle/>
          <a:p>
            <a:pPr marL="0" indent="0">
              <a:buSzPct val="110000"/>
              <a:buFontTx/>
              <a:buNone/>
            </a:pPr>
            <a:r>
              <a:rPr lang="de-DE" noProof="0"/>
              <a:t>Reinold Haas</a:t>
            </a:r>
            <a:endParaRPr lang="de-DE" noProof="0" dirty="0"/>
          </a:p>
        </p:txBody>
      </p:sp>
      <p:sp>
        <p:nvSpPr>
          <p:cNvPr id="4" name="Foliennummernplatzhalter 3"/>
          <p:cNvSpPr>
            <a:spLocks noGrp="1"/>
          </p:cNvSpPr>
          <p:nvPr>
            <p:ph type="sldNum" sz="quarter" idx="12"/>
          </p:nvPr>
        </p:nvSpPr>
        <p:spPr/>
        <p:txBody>
          <a:bodyPr/>
          <a:lstStyle/>
          <a:p>
            <a:fld id="{D596A7E7-AC8A-4A39-933E-EBEF1CA02EA2}" type="slidenum">
              <a:rPr lang="de-DE" noProof="0" smtClean="0"/>
              <a:pPr/>
              <a:t>10</a:t>
            </a:fld>
            <a:endParaRPr lang="de-DE" noProof="0" dirty="0"/>
          </a:p>
        </p:txBody>
      </p:sp>
      <p:sp>
        <p:nvSpPr>
          <p:cNvPr id="7" name="Textplatzhalter 6"/>
          <p:cNvSpPr>
            <a:spLocks noGrp="1"/>
          </p:cNvSpPr>
          <p:nvPr>
            <p:ph type="body" sz="quarter" idx="14"/>
          </p:nvPr>
        </p:nvSpPr>
        <p:spPr>
          <a:xfrm>
            <a:off x="249238" y="819812"/>
            <a:ext cx="8643936" cy="5486400"/>
          </a:xfrm>
        </p:spPr>
        <p:txBody>
          <a:bodyPr/>
          <a:lstStyle/>
          <a:p>
            <a:pPr marL="342900" indent="-342900">
              <a:buFont typeface="Arial" panose="020B0604020202020204" pitchFamily="34" charset="0"/>
              <a:buChar char="•"/>
            </a:pPr>
            <a:r>
              <a:rPr lang="de-DE" sz="1800" dirty="0"/>
              <a:t>Die verschiedenen Ansichten </a:t>
            </a:r>
            <a:r>
              <a:rPr lang="de-DE" sz="1200" dirty="0">
                <a:solidFill>
                  <a:schemeClr val="tx1"/>
                </a:solidFill>
              </a:rPr>
              <a:t>(Fortsetzung)</a:t>
            </a:r>
            <a:br>
              <a:rPr lang="de-DE" sz="1800" dirty="0"/>
            </a:br>
            <a:endParaRPr lang="de-DE" sz="1400" dirty="0">
              <a:solidFill>
                <a:schemeClr val="tx1"/>
              </a:solidFill>
              <a:sym typeface="Wingdings" panose="05000000000000000000" pitchFamily="2" charset="2"/>
            </a:endParaRPr>
          </a:p>
          <a:p>
            <a:pPr marL="342900" indent="-342900">
              <a:buFont typeface="Arial" panose="020B0604020202020204" pitchFamily="34" charset="0"/>
              <a:buChar char="•"/>
            </a:pPr>
            <a:r>
              <a:rPr lang="de-DE" sz="1400" dirty="0" err="1">
                <a:solidFill>
                  <a:schemeClr val="tx1"/>
                </a:solidFill>
                <a:sym typeface="Wingdings" panose="05000000000000000000" pitchFamily="2" charset="2"/>
              </a:rPr>
              <a:t>Benutzerdef</a:t>
            </a:r>
            <a:r>
              <a:rPr lang="de-DE" sz="1400" dirty="0">
                <a:solidFill>
                  <a:schemeClr val="tx1"/>
                </a:solidFill>
                <a:sym typeface="Wingdings" panose="05000000000000000000" pitchFamily="2" charset="2"/>
              </a:rPr>
              <a:t>. Ansichten</a:t>
            </a:r>
            <a:br>
              <a:rPr lang="de-DE" sz="1400" dirty="0">
                <a:solidFill>
                  <a:schemeClr val="tx1"/>
                </a:solidFill>
                <a:sym typeface="Wingdings" panose="05000000000000000000" pitchFamily="2" charset="2"/>
              </a:rPr>
            </a:br>
            <a:r>
              <a:rPr lang="de-DE" sz="1400" dirty="0">
                <a:solidFill>
                  <a:schemeClr val="tx1"/>
                </a:solidFill>
                <a:sym typeface="Wingdings" panose="05000000000000000000" pitchFamily="2" charset="2"/>
              </a:rPr>
              <a:t>Mit dieser Funktion können die eigenen Ansichten gespeichert und </a:t>
            </a:r>
            <a:br>
              <a:rPr lang="de-DE" sz="1400" dirty="0">
                <a:solidFill>
                  <a:schemeClr val="tx1"/>
                </a:solidFill>
                <a:sym typeface="Wingdings" panose="05000000000000000000" pitchFamily="2" charset="2"/>
              </a:rPr>
            </a:br>
            <a:r>
              <a:rPr lang="de-DE" sz="1400" dirty="0">
                <a:solidFill>
                  <a:schemeClr val="tx1"/>
                </a:solidFill>
                <a:sym typeface="Wingdings" panose="05000000000000000000" pitchFamily="2" charset="2"/>
              </a:rPr>
              <a:t>jederzeit wieder aktiviert werden.</a:t>
            </a:r>
            <a:br>
              <a:rPr lang="de-DE" sz="1400" dirty="0">
                <a:solidFill>
                  <a:schemeClr val="tx1"/>
                </a:solidFill>
                <a:sym typeface="Wingdings" panose="05000000000000000000" pitchFamily="2" charset="2"/>
              </a:rPr>
            </a:br>
            <a:r>
              <a:rPr lang="de-DE" sz="1400" dirty="0">
                <a:solidFill>
                  <a:schemeClr val="tx1"/>
                </a:solidFill>
                <a:sym typeface="Wingdings" panose="05000000000000000000" pitchFamily="2" charset="2"/>
              </a:rPr>
              <a:t>Darunter ist zu verstehen: Ausgeblendete Spalten, Auto-Filter, Druck.</a:t>
            </a:r>
            <a:br>
              <a:rPr lang="de-DE" sz="1400" dirty="0">
                <a:solidFill>
                  <a:schemeClr val="tx1"/>
                </a:solidFill>
                <a:sym typeface="Wingdings" panose="05000000000000000000" pitchFamily="2" charset="2"/>
              </a:rPr>
            </a:br>
            <a:r>
              <a:rPr lang="de-DE" sz="1400" dirty="0">
                <a:solidFill>
                  <a:schemeClr val="tx1"/>
                </a:solidFill>
                <a:sym typeface="Wingdings" panose="05000000000000000000" pitchFamily="2" charset="2"/>
              </a:rPr>
              <a:t>Mit dem Button Hinzufügen können beliebig viele Ansichten angelegt </a:t>
            </a:r>
            <a:br>
              <a:rPr lang="de-DE" sz="1400" dirty="0">
                <a:solidFill>
                  <a:schemeClr val="tx1"/>
                </a:solidFill>
                <a:sym typeface="Wingdings" panose="05000000000000000000" pitchFamily="2" charset="2"/>
              </a:rPr>
            </a:br>
            <a:r>
              <a:rPr lang="de-DE" sz="1400" dirty="0">
                <a:solidFill>
                  <a:schemeClr val="tx1"/>
                </a:solidFill>
                <a:sym typeface="Wingdings" panose="05000000000000000000" pitchFamily="2" charset="2"/>
              </a:rPr>
              <a:t>werden. Z. Bsp. Druckbereich und Format.</a:t>
            </a:r>
            <a:br>
              <a:rPr lang="de-DE" sz="1400" dirty="0">
                <a:solidFill>
                  <a:schemeClr val="tx1"/>
                </a:solidFill>
                <a:sym typeface="Wingdings" panose="05000000000000000000" pitchFamily="2" charset="2"/>
              </a:rPr>
            </a:br>
            <a:br>
              <a:rPr lang="de-DE" sz="1400" dirty="0">
                <a:solidFill>
                  <a:schemeClr val="tx1"/>
                </a:solidFill>
                <a:sym typeface="Wingdings" panose="05000000000000000000" pitchFamily="2" charset="2"/>
              </a:rPr>
            </a:br>
            <a:endParaRPr lang="de-DE" sz="1400" dirty="0">
              <a:solidFill>
                <a:schemeClr val="tx1"/>
              </a:solidFill>
              <a:sym typeface="Wingdings" panose="05000000000000000000" pitchFamily="2" charset="2"/>
            </a:endParaRPr>
          </a:p>
          <a:p>
            <a:pPr marL="342900" indent="-342900">
              <a:buFont typeface="Arial" panose="020B0604020202020204" pitchFamily="34" charset="0"/>
              <a:buChar char="•"/>
            </a:pPr>
            <a:r>
              <a:rPr lang="de-DE" sz="1400" dirty="0">
                <a:solidFill>
                  <a:schemeClr val="tx1"/>
                </a:solidFill>
                <a:sym typeface="Wingdings" panose="05000000000000000000" pitchFamily="2" charset="2"/>
              </a:rPr>
              <a:t>Hinweis:</a:t>
            </a:r>
            <a:br>
              <a:rPr lang="de-DE" sz="1400" dirty="0">
                <a:solidFill>
                  <a:schemeClr val="tx1"/>
                </a:solidFill>
                <a:sym typeface="Wingdings" panose="05000000000000000000" pitchFamily="2" charset="2"/>
              </a:rPr>
            </a:br>
            <a:r>
              <a:rPr lang="de-DE" sz="1400" dirty="0">
                <a:solidFill>
                  <a:schemeClr val="tx1"/>
                </a:solidFill>
                <a:sym typeface="Wingdings" panose="05000000000000000000" pitchFamily="2" charset="2"/>
              </a:rPr>
              <a:t>Die Ansichten beziehen sich immer auf das jeweilige Tabellenblatt und </a:t>
            </a:r>
            <a:br>
              <a:rPr lang="de-DE" sz="1400" dirty="0">
                <a:solidFill>
                  <a:schemeClr val="tx1"/>
                </a:solidFill>
                <a:sym typeface="Wingdings" panose="05000000000000000000" pitchFamily="2" charset="2"/>
              </a:rPr>
            </a:br>
            <a:r>
              <a:rPr lang="de-DE" sz="1400" dirty="0">
                <a:solidFill>
                  <a:schemeClr val="tx1"/>
                </a:solidFill>
                <a:sym typeface="Wingdings" panose="05000000000000000000" pitchFamily="2" charset="2"/>
              </a:rPr>
              <a:t>können somit nicht in anderen Arbeitsmappen genutzt werden.</a:t>
            </a:r>
            <a:br>
              <a:rPr lang="de-DE" sz="1400" dirty="0">
                <a:solidFill>
                  <a:schemeClr val="tx1"/>
                </a:solidFill>
                <a:sym typeface="Wingdings" panose="05000000000000000000" pitchFamily="2" charset="2"/>
              </a:rPr>
            </a:br>
            <a:br>
              <a:rPr lang="de-DE" sz="1400" dirty="0">
                <a:solidFill>
                  <a:schemeClr val="tx1"/>
                </a:solidFill>
                <a:sym typeface="Wingdings" panose="05000000000000000000" pitchFamily="2" charset="2"/>
              </a:rPr>
            </a:br>
            <a:r>
              <a:rPr lang="de-DE" sz="1400" dirty="0">
                <a:solidFill>
                  <a:schemeClr val="tx1"/>
                </a:solidFill>
                <a:sym typeface="Wingdings" panose="05000000000000000000" pitchFamily="2" charset="2"/>
              </a:rPr>
              <a:t>Deshalb ist es sinnvoll, diesen Button </a:t>
            </a:r>
            <a:r>
              <a:rPr lang="de-DE" sz="1400" dirty="0" err="1">
                <a:solidFill>
                  <a:schemeClr val="tx1"/>
                </a:solidFill>
                <a:sym typeface="Wingdings" panose="05000000000000000000" pitchFamily="2" charset="2"/>
              </a:rPr>
              <a:t>Benutzerdef</a:t>
            </a:r>
            <a:r>
              <a:rPr lang="de-DE" sz="1400" dirty="0">
                <a:solidFill>
                  <a:schemeClr val="tx1"/>
                </a:solidFill>
                <a:sym typeface="Wingdings" panose="05000000000000000000" pitchFamily="2" charset="2"/>
              </a:rPr>
              <a:t>. Ansichten nur für </a:t>
            </a:r>
            <a:br>
              <a:rPr lang="de-DE" sz="1400" dirty="0">
                <a:solidFill>
                  <a:schemeClr val="tx1"/>
                </a:solidFill>
                <a:sym typeface="Wingdings" panose="05000000000000000000" pitchFamily="2" charset="2"/>
              </a:rPr>
            </a:br>
            <a:r>
              <a:rPr lang="de-DE" sz="1400" dirty="0">
                <a:solidFill>
                  <a:schemeClr val="tx1"/>
                </a:solidFill>
                <a:sym typeface="Wingdings" panose="05000000000000000000" pitchFamily="2" charset="2"/>
              </a:rPr>
              <a:t>diese Arbeitsmappe in der Schnellzugriffsleiste zu speichern.</a:t>
            </a:r>
            <a:br>
              <a:rPr lang="de-DE" sz="1400" dirty="0">
                <a:solidFill>
                  <a:schemeClr val="tx1"/>
                </a:solidFill>
              </a:rPr>
            </a:br>
            <a:br>
              <a:rPr lang="de-DE" sz="1400" dirty="0">
                <a:solidFill>
                  <a:schemeClr val="tx1"/>
                </a:solidFill>
              </a:rPr>
            </a:br>
            <a:r>
              <a:rPr lang="de-DE" sz="1400" dirty="0">
                <a:solidFill>
                  <a:schemeClr val="tx1"/>
                </a:solidFill>
              </a:rPr>
              <a:t>Bei der Anpassung der Symbolleiste für den Schnellzugriff kann gewählt </a:t>
            </a:r>
            <a:br>
              <a:rPr lang="de-DE" sz="1400" dirty="0">
                <a:solidFill>
                  <a:schemeClr val="tx1"/>
                </a:solidFill>
              </a:rPr>
            </a:br>
            <a:r>
              <a:rPr lang="de-DE" sz="1400" dirty="0">
                <a:solidFill>
                  <a:schemeClr val="tx1"/>
                </a:solidFill>
              </a:rPr>
              <a:t>werden, ob diese Anpassung für alle Dokumente oder nur für die </a:t>
            </a:r>
            <a:br>
              <a:rPr lang="de-DE" sz="1400" dirty="0">
                <a:solidFill>
                  <a:schemeClr val="tx1"/>
                </a:solidFill>
              </a:rPr>
            </a:br>
            <a:r>
              <a:rPr lang="de-DE" sz="1400" dirty="0">
                <a:solidFill>
                  <a:schemeClr val="tx1"/>
                </a:solidFill>
              </a:rPr>
              <a:t>jeweilige Mappe gültig sein soll.</a:t>
            </a:r>
            <a:br>
              <a:rPr lang="de-DE" sz="1400" dirty="0">
                <a:solidFill>
                  <a:schemeClr val="tx1"/>
                </a:solidFill>
              </a:rPr>
            </a:br>
            <a:br>
              <a:rPr lang="de-DE" sz="1050" dirty="0">
                <a:solidFill>
                  <a:schemeClr val="tx1"/>
                </a:solidFill>
              </a:rPr>
            </a:br>
            <a:r>
              <a:rPr lang="de-DE" sz="1400" dirty="0">
                <a:solidFill>
                  <a:schemeClr val="tx1"/>
                </a:solidFill>
              </a:rPr>
              <a:t>Es empfiehlt sich deshalb diesen Button nur für die jeweilige Mappe anzulegen</a:t>
            </a:r>
            <a:br>
              <a:rPr lang="de-DE" sz="1800" dirty="0">
                <a:solidFill>
                  <a:schemeClr val="tx1"/>
                </a:solidFill>
              </a:rPr>
            </a:br>
            <a:br>
              <a:rPr lang="de-DE" sz="1800" dirty="0"/>
            </a:br>
            <a:endParaRPr lang="de-DE" sz="1800" dirty="0">
              <a:solidFill>
                <a:schemeClr val="tx1"/>
              </a:solidFill>
            </a:endParaRPr>
          </a:p>
        </p:txBody>
      </p:sp>
      <p:pic>
        <p:nvPicPr>
          <p:cNvPr id="10" name="Grafik 9"/>
          <p:cNvPicPr>
            <a:picLocks noChangeAspect="1"/>
          </p:cNvPicPr>
          <p:nvPr/>
        </p:nvPicPr>
        <p:blipFill>
          <a:blip r:embed="rId2"/>
          <a:stretch>
            <a:fillRect/>
          </a:stretch>
        </p:blipFill>
        <p:spPr>
          <a:xfrm>
            <a:off x="7020180" y="1524737"/>
            <a:ext cx="1938081" cy="963566"/>
          </a:xfrm>
          <a:prstGeom prst="rect">
            <a:avLst/>
          </a:prstGeom>
          <a:ln w="19050">
            <a:solidFill>
              <a:srgbClr val="CD4F45"/>
            </a:solidFill>
          </a:ln>
        </p:spPr>
      </p:pic>
      <p:pic>
        <p:nvPicPr>
          <p:cNvPr id="5" name="Grafik 4"/>
          <p:cNvPicPr>
            <a:picLocks noChangeAspect="1"/>
          </p:cNvPicPr>
          <p:nvPr/>
        </p:nvPicPr>
        <p:blipFill>
          <a:blip r:embed="rId3"/>
          <a:stretch>
            <a:fillRect/>
          </a:stretch>
        </p:blipFill>
        <p:spPr>
          <a:xfrm>
            <a:off x="6870044" y="2284718"/>
            <a:ext cx="2023130" cy="1124700"/>
          </a:xfrm>
          <a:prstGeom prst="rect">
            <a:avLst/>
          </a:prstGeom>
          <a:ln w="19050">
            <a:solidFill>
              <a:srgbClr val="CD4F45"/>
            </a:solidFill>
          </a:ln>
        </p:spPr>
      </p:pic>
      <p:pic>
        <p:nvPicPr>
          <p:cNvPr id="8" name="Grafik 7"/>
          <p:cNvPicPr>
            <a:picLocks noChangeAspect="1"/>
          </p:cNvPicPr>
          <p:nvPr/>
        </p:nvPicPr>
        <p:blipFill>
          <a:blip r:embed="rId4"/>
          <a:stretch>
            <a:fillRect/>
          </a:stretch>
        </p:blipFill>
        <p:spPr>
          <a:xfrm>
            <a:off x="6651812" y="3187831"/>
            <a:ext cx="2087562" cy="1055642"/>
          </a:xfrm>
          <a:prstGeom prst="rect">
            <a:avLst/>
          </a:prstGeom>
          <a:ln w="19050">
            <a:solidFill>
              <a:srgbClr val="CD4F45"/>
            </a:solidFill>
          </a:ln>
        </p:spPr>
      </p:pic>
      <p:pic>
        <p:nvPicPr>
          <p:cNvPr id="14" name="Grafik 13"/>
          <p:cNvPicPr>
            <a:picLocks noChangeAspect="1"/>
          </p:cNvPicPr>
          <p:nvPr/>
        </p:nvPicPr>
        <p:blipFill>
          <a:blip r:embed="rId5"/>
          <a:stretch>
            <a:fillRect/>
          </a:stretch>
        </p:blipFill>
        <p:spPr>
          <a:xfrm>
            <a:off x="6506975" y="4462992"/>
            <a:ext cx="2386199" cy="786659"/>
          </a:xfrm>
          <a:prstGeom prst="rect">
            <a:avLst/>
          </a:prstGeom>
          <a:ln w="19050">
            <a:solidFill>
              <a:srgbClr val="CD4F45"/>
            </a:solidFill>
          </a:ln>
        </p:spPr>
      </p:pic>
    </p:spTree>
    <p:extLst>
      <p:ext uri="{BB962C8B-B14F-4D97-AF65-F5344CB8AC3E}">
        <p14:creationId xmlns:p14="http://schemas.microsoft.com/office/powerpoint/2010/main" val="3048045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249237" y="203950"/>
            <a:ext cx="7167564" cy="683287"/>
          </a:xfrm>
        </p:spPr>
        <p:txBody>
          <a:bodyPr anchor="t" anchorCtr="0"/>
          <a:lstStyle/>
          <a:p>
            <a:r>
              <a:rPr lang="de-DE" sz="2400" dirty="0"/>
              <a:t>Namensfunktion</a:t>
            </a:r>
            <a:br>
              <a:rPr lang="de-DE" sz="2400" dirty="0"/>
            </a:br>
            <a:r>
              <a:rPr lang="de-DE" sz="1200" dirty="0"/>
              <a:t>sh. auch Modul 6: Excel 2010Automatisierungsfunktionen</a:t>
            </a:r>
            <a:br>
              <a:rPr lang="de-DE" dirty="0"/>
            </a:br>
            <a:endParaRPr lang="de-DE" dirty="0"/>
          </a:p>
        </p:txBody>
      </p:sp>
      <p:sp>
        <p:nvSpPr>
          <p:cNvPr id="2" name="Datumsplatzhalter 1"/>
          <p:cNvSpPr>
            <a:spLocks noGrp="1"/>
          </p:cNvSpPr>
          <p:nvPr>
            <p:ph type="dt" sz="half" idx="10"/>
          </p:nvPr>
        </p:nvSpPr>
        <p:spPr/>
        <p:txBody>
          <a:bodyPr/>
          <a:lstStyle/>
          <a:p>
            <a:fld id="{3841EC03-0AA7-4B24-A044-9C0CFAE14A80}" type="datetime1">
              <a:rPr lang="de-DE" noProof="0" smtClean="0"/>
              <a:t>01.07.2018</a:t>
            </a:fld>
            <a:endParaRPr lang="de-DE" noProof="0" dirty="0"/>
          </a:p>
        </p:txBody>
      </p:sp>
      <p:sp>
        <p:nvSpPr>
          <p:cNvPr id="3" name="Fußzeilenplatzhalter 2"/>
          <p:cNvSpPr>
            <a:spLocks noGrp="1"/>
          </p:cNvSpPr>
          <p:nvPr>
            <p:ph type="ftr" sz="quarter" idx="11"/>
          </p:nvPr>
        </p:nvSpPr>
        <p:spPr/>
        <p:txBody>
          <a:bodyPr/>
          <a:lstStyle/>
          <a:p>
            <a:pPr marL="0" indent="0">
              <a:buSzPct val="110000"/>
              <a:buFontTx/>
              <a:buNone/>
            </a:pPr>
            <a:r>
              <a:rPr lang="de-DE" noProof="0"/>
              <a:t>Reinold Haas</a:t>
            </a:r>
            <a:endParaRPr lang="de-DE" noProof="0" dirty="0"/>
          </a:p>
        </p:txBody>
      </p:sp>
      <p:sp>
        <p:nvSpPr>
          <p:cNvPr id="4" name="Foliennummernplatzhalter 3"/>
          <p:cNvSpPr>
            <a:spLocks noGrp="1"/>
          </p:cNvSpPr>
          <p:nvPr>
            <p:ph type="sldNum" sz="quarter" idx="12"/>
          </p:nvPr>
        </p:nvSpPr>
        <p:spPr/>
        <p:txBody>
          <a:bodyPr/>
          <a:lstStyle/>
          <a:p>
            <a:fld id="{D596A7E7-AC8A-4A39-933E-EBEF1CA02EA2}" type="slidenum">
              <a:rPr lang="de-DE" noProof="0" smtClean="0"/>
              <a:pPr/>
              <a:t>11</a:t>
            </a:fld>
            <a:endParaRPr lang="de-DE" noProof="0" dirty="0"/>
          </a:p>
        </p:txBody>
      </p:sp>
      <p:sp>
        <p:nvSpPr>
          <p:cNvPr id="7" name="Textplatzhalter 6"/>
          <p:cNvSpPr>
            <a:spLocks noGrp="1"/>
          </p:cNvSpPr>
          <p:nvPr>
            <p:ph type="body" sz="quarter" idx="14"/>
          </p:nvPr>
        </p:nvSpPr>
        <p:spPr>
          <a:xfrm>
            <a:off x="249238" y="1104900"/>
            <a:ext cx="8643936" cy="5201312"/>
          </a:xfrm>
        </p:spPr>
        <p:txBody>
          <a:bodyPr/>
          <a:lstStyle/>
          <a:p>
            <a:r>
              <a:rPr lang="de-DE" sz="1800" dirty="0"/>
              <a:t>Namen in Formeln einsetzen</a:t>
            </a:r>
          </a:p>
          <a:p>
            <a:pPr marL="342900" indent="-342900">
              <a:buFont typeface="Arial" panose="020B0604020202020204" pitchFamily="34" charset="0"/>
              <a:buChar char="•"/>
            </a:pPr>
            <a:r>
              <a:rPr lang="de-DE" sz="1400" dirty="0">
                <a:solidFill>
                  <a:schemeClr val="tx1"/>
                </a:solidFill>
              </a:rPr>
              <a:t>Zellen oder Bereiche benennen: markieren Sie die Zelle (oder Zellen),</a:t>
            </a:r>
            <a:br>
              <a:rPr lang="de-DE" sz="1400" dirty="0">
                <a:solidFill>
                  <a:schemeClr val="tx1"/>
                </a:solidFill>
              </a:rPr>
            </a:br>
            <a:r>
              <a:rPr lang="de-DE" sz="1400" dirty="0">
                <a:solidFill>
                  <a:schemeClr val="tx1"/>
                </a:solidFill>
              </a:rPr>
              <a:t> die Sie benennen möchten und tragen Sie den Namen links oben</a:t>
            </a:r>
            <a:br>
              <a:rPr lang="de-DE" sz="1400" dirty="0">
                <a:solidFill>
                  <a:schemeClr val="tx1"/>
                </a:solidFill>
              </a:rPr>
            </a:br>
            <a:r>
              <a:rPr lang="de-DE" sz="1400" dirty="0">
                <a:solidFill>
                  <a:schemeClr val="tx1"/>
                </a:solidFill>
              </a:rPr>
              <a:t> in das Namensfeld ein. Schließen Sie die Eingabe mit Enter ab.</a:t>
            </a:r>
          </a:p>
          <a:p>
            <a:pPr marL="342900" indent="-342900">
              <a:buFont typeface="Arial" panose="020B0604020202020204" pitchFamily="34" charset="0"/>
              <a:buChar char="•"/>
            </a:pPr>
            <a:endParaRPr lang="de-DE" sz="1400" dirty="0">
              <a:solidFill>
                <a:schemeClr val="tx1"/>
              </a:solidFill>
            </a:endParaRPr>
          </a:p>
          <a:p>
            <a:pPr marL="342900" indent="-342900">
              <a:buFont typeface="Arial" panose="020B0604020202020204" pitchFamily="34" charset="0"/>
              <a:buChar char="•"/>
            </a:pPr>
            <a:endParaRPr lang="de-DE" sz="1400" dirty="0">
              <a:solidFill>
                <a:schemeClr val="tx1"/>
              </a:solidFill>
            </a:endParaRPr>
          </a:p>
          <a:p>
            <a:pPr marL="342900" indent="-342900">
              <a:buFont typeface="Arial" panose="020B0604020202020204" pitchFamily="34" charset="0"/>
              <a:buChar char="•"/>
            </a:pPr>
            <a:endParaRPr lang="de-DE" sz="1400" dirty="0">
              <a:solidFill>
                <a:schemeClr val="tx1"/>
              </a:solidFill>
            </a:endParaRPr>
          </a:p>
          <a:p>
            <a:pPr marL="342900" indent="-342900">
              <a:buFont typeface="Arial" panose="020B0604020202020204" pitchFamily="34" charset="0"/>
              <a:buChar char="•"/>
            </a:pPr>
            <a:endParaRPr lang="de-DE" sz="1400" dirty="0">
              <a:solidFill>
                <a:schemeClr val="tx1"/>
              </a:solidFill>
            </a:endParaRPr>
          </a:p>
          <a:p>
            <a:pPr marL="342900" indent="-342900">
              <a:buFont typeface="Arial" panose="020B0604020202020204" pitchFamily="34" charset="0"/>
              <a:buChar char="•"/>
            </a:pPr>
            <a:endParaRPr lang="de-DE" sz="1400" dirty="0">
              <a:solidFill>
                <a:schemeClr val="tx1"/>
              </a:solidFill>
            </a:endParaRPr>
          </a:p>
          <a:p>
            <a:pPr marL="342900" indent="-342900">
              <a:buFont typeface="Arial" panose="020B0604020202020204" pitchFamily="34" charset="0"/>
              <a:buChar char="•"/>
            </a:pPr>
            <a:endParaRPr lang="de-DE" sz="1400" dirty="0">
              <a:solidFill>
                <a:schemeClr val="tx1"/>
              </a:solidFill>
            </a:endParaRPr>
          </a:p>
          <a:p>
            <a:pPr marL="342900" indent="-342900">
              <a:buFont typeface="Arial" panose="020B0604020202020204" pitchFamily="34" charset="0"/>
              <a:buChar char="•"/>
            </a:pPr>
            <a:endParaRPr lang="de-DE" sz="1400" dirty="0">
              <a:solidFill>
                <a:schemeClr val="tx1"/>
              </a:solidFill>
            </a:endParaRPr>
          </a:p>
          <a:p>
            <a:pPr marL="342900" indent="-342900">
              <a:buFont typeface="Arial" panose="020B0604020202020204" pitchFamily="34" charset="0"/>
              <a:buChar char="•"/>
            </a:pPr>
            <a:r>
              <a:rPr lang="de-DE" sz="1400" dirty="0">
                <a:solidFill>
                  <a:schemeClr val="tx1"/>
                </a:solidFill>
              </a:rPr>
              <a:t>Alternativ können Sie Namen auch mit dem Namens-Manager </a:t>
            </a:r>
            <a:br>
              <a:rPr lang="de-DE" sz="1400" dirty="0">
                <a:solidFill>
                  <a:schemeClr val="tx1"/>
                </a:solidFill>
              </a:rPr>
            </a:br>
            <a:r>
              <a:rPr lang="de-DE" sz="1400" dirty="0">
                <a:solidFill>
                  <a:schemeClr val="tx1"/>
                </a:solidFill>
              </a:rPr>
              <a:t>definieren. Register Formeln, Gruppe Definierte Namen, Schaltfläche</a:t>
            </a:r>
            <a:br>
              <a:rPr lang="de-DE" sz="1400" dirty="0">
                <a:solidFill>
                  <a:schemeClr val="tx1"/>
                </a:solidFill>
              </a:rPr>
            </a:br>
            <a:r>
              <a:rPr lang="de-DE" sz="1400" dirty="0">
                <a:solidFill>
                  <a:schemeClr val="tx1"/>
                </a:solidFill>
              </a:rPr>
              <a:t>Der Namens-Manager kann auch zum Definieren, Bearbeiten und</a:t>
            </a:r>
            <a:br>
              <a:rPr lang="de-DE" sz="1400" dirty="0">
                <a:solidFill>
                  <a:schemeClr val="tx1"/>
                </a:solidFill>
              </a:rPr>
            </a:br>
            <a:r>
              <a:rPr lang="de-DE" sz="1400" dirty="0">
                <a:solidFill>
                  <a:schemeClr val="tx1"/>
                </a:solidFill>
              </a:rPr>
              <a:t>Löschen von Namen verwendet werden.</a:t>
            </a:r>
          </a:p>
          <a:p>
            <a:pPr defTabSz="628650">
              <a:tabLst>
                <a:tab pos="361950" algn="l"/>
              </a:tabLst>
            </a:pPr>
            <a:br>
              <a:rPr lang="de-DE" sz="1400" dirty="0">
                <a:solidFill>
                  <a:schemeClr val="tx1"/>
                </a:solidFill>
              </a:rPr>
            </a:br>
            <a:br>
              <a:rPr lang="de-DE" sz="1400" dirty="0">
                <a:solidFill>
                  <a:schemeClr val="tx1"/>
                </a:solidFill>
              </a:rPr>
            </a:br>
            <a:br>
              <a:rPr lang="de-DE" sz="1400" dirty="0">
                <a:solidFill>
                  <a:schemeClr val="tx1"/>
                </a:solidFill>
              </a:rPr>
            </a:br>
            <a:r>
              <a:rPr lang="de-DE" sz="1400" dirty="0">
                <a:solidFill>
                  <a:schemeClr val="tx1"/>
                </a:solidFill>
              </a:rPr>
              <a:t>	Anstelle von Bezügen kann nun mit Namen </a:t>
            </a:r>
            <a:br>
              <a:rPr lang="de-DE" sz="1400" dirty="0">
                <a:solidFill>
                  <a:schemeClr val="tx1"/>
                </a:solidFill>
              </a:rPr>
            </a:br>
            <a:r>
              <a:rPr lang="de-DE" sz="1400" dirty="0">
                <a:solidFill>
                  <a:schemeClr val="tx1"/>
                </a:solidFill>
              </a:rPr>
              <a:t>	in den Formeln gerechnet werden:</a:t>
            </a:r>
          </a:p>
          <a:p>
            <a:br>
              <a:rPr lang="de-DE" sz="1400" dirty="0">
                <a:solidFill>
                  <a:schemeClr val="tx1"/>
                </a:solidFill>
                <a:sym typeface="Wingdings" panose="05000000000000000000" pitchFamily="2" charset="2"/>
              </a:rPr>
            </a:br>
            <a:br>
              <a:rPr lang="de-DE" sz="1400" dirty="0">
                <a:solidFill>
                  <a:schemeClr val="tx1"/>
                </a:solidFill>
                <a:sym typeface="Wingdings" panose="05000000000000000000" pitchFamily="2" charset="2"/>
              </a:rPr>
            </a:br>
            <a:br>
              <a:rPr lang="de-DE" sz="1400" dirty="0">
                <a:solidFill>
                  <a:schemeClr val="tx1"/>
                </a:solidFill>
                <a:sym typeface="Wingdings" panose="05000000000000000000" pitchFamily="2" charset="2"/>
              </a:rPr>
            </a:br>
            <a:br>
              <a:rPr lang="de-DE" sz="1800" dirty="0"/>
            </a:br>
            <a:endParaRPr lang="de-DE" sz="1800" dirty="0">
              <a:solidFill>
                <a:schemeClr val="tx1"/>
              </a:solidFill>
            </a:endParaRPr>
          </a:p>
        </p:txBody>
      </p:sp>
      <p:pic>
        <p:nvPicPr>
          <p:cNvPr id="12" name="Grafik 11"/>
          <p:cNvPicPr/>
          <p:nvPr/>
        </p:nvPicPr>
        <p:blipFill>
          <a:blip r:embed="rId2">
            <a:extLst>
              <a:ext uri="{28A0092B-C50C-407E-A947-70E740481C1C}">
                <a14:useLocalDpi xmlns:a14="http://schemas.microsoft.com/office/drawing/2010/main" val="0"/>
              </a:ext>
            </a:extLst>
          </a:blip>
          <a:stretch>
            <a:fillRect/>
          </a:stretch>
        </p:blipFill>
        <p:spPr>
          <a:xfrm>
            <a:off x="6130289" y="1409409"/>
            <a:ext cx="2762885" cy="1732915"/>
          </a:xfrm>
          <a:prstGeom prst="rect">
            <a:avLst/>
          </a:prstGeom>
          <a:ln w="19050">
            <a:solidFill>
              <a:srgbClr val="CD4F45"/>
            </a:solidFill>
          </a:ln>
        </p:spPr>
      </p:pic>
      <p:pic>
        <p:nvPicPr>
          <p:cNvPr id="13" name="Grafik 12"/>
          <p:cNvPicPr/>
          <p:nvPr/>
        </p:nvPicPr>
        <p:blipFill>
          <a:blip r:embed="rId3" cstate="print">
            <a:extLst>
              <a:ext uri="{28A0092B-C50C-407E-A947-70E740481C1C}">
                <a14:useLocalDpi xmlns:a14="http://schemas.microsoft.com/office/drawing/2010/main" val="0"/>
              </a:ext>
            </a:extLst>
          </a:blip>
          <a:stretch>
            <a:fillRect/>
          </a:stretch>
        </p:blipFill>
        <p:spPr>
          <a:xfrm>
            <a:off x="6200775" y="3380159"/>
            <a:ext cx="1882774" cy="1344242"/>
          </a:xfrm>
          <a:prstGeom prst="rect">
            <a:avLst/>
          </a:prstGeom>
          <a:ln w="19050">
            <a:solidFill>
              <a:srgbClr val="CD4F45"/>
            </a:solidFill>
          </a:ln>
        </p:spPr>
      </p:pic>
      <p:pic>
        <p:nvPicPr>
          <p:cNvPr id="14" name="Grafik 13"/>
          <p:cNvPicPr/>
          <p:nvPr/>
        </p:nvPicPr>
        <p:blipFill>
          <a:blip r:embed="rId4" cstate="print">
            <a:extLst>
              <a:ext uri="{28A0092B-C50C-407E-A947-70E740481C1C}">
                <a14:useLocalDpi xmlns:a14="http://schemas.microsoft.com/office/drawing/2010/main" val="0"/>
              </a:ext>
            </a:extLst>
          </a:blip>
          <a:stretch>
            <a:fillRect/>
          </a:stretch>
        </p:blipFill>
        <p:spPr>
          <a:xfrm>
            <a:off x="4200526" y="4886987"/>
            <a:ext cx="3540124" cy="1275688"/>
          </a:xfrm>
          <a:prstGeom prst="rect">
            <a:avLst/>
          </a:prstGeom>
          <a:ln w="19050">
            <a:solidFill>
              <a:srgbClr val="CD4F45"/>
            </a:solidFill>
          </a:ln>
        </p:spPr>
      </p:pic>
    </p:spTree>
    <p:extLst>
      <p:ext uri="{BB962C8B-B14F-4D97-AF65-F5344CB8AC3E}">
        <p14:creationId xmlns:p14="http://schemas.microsoft.com/office/powerpoint/2010/main" val="1242866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249237" y="114300"/>
            <a:ext cx="7167564" cy="683287"/>
          </a:xfrm>
        </p:spPr>
        <p:txBody>
          <a:bodyPr anchor="t" anchorCtr="0"/>
          <a:lstStyle/>
          <a:p>
            <a:r>
              <a:rPr lang="de-DE" sz="2400" dirty="0"/>
              <a:t>Diagrammvorlagen</a:t>
            </a:r>
            <a:br>
              <a:rPr lang="de-DE" dirty="0"/>
            </a:br>
            <a:endParaRPr lang="de-DE" dirty="0"/>
          </a:p>
        </p:txBody>
      </p:sp>
      <p:sp>
        <p:nvSpPr>
          <p:cNvPr id="2" name="Datumsplatzhalter 1"/>
          <p:cNvSpPr>
            <a:spLocks noGrp="1"/>
          </p:cNvSpPr>
          <p:nvPr>
            <p:ph type="dt" sz="half" idx="10"/>
          </p:nvPr>
        </p:nvSpPr>
        <p:spPr/>
        <p:txBody>
          <a:bodyPr/>
          <a:lstStyle/>
          <a:p>
            <a:fld id="{232993F1-2EC1-45F4-9E5C-187A28271E69}" type="datetime1">
              <a:rPr lang="de-DE" noProof="0" smtClean="0"/>
              <a:t>01.07.2018</a:t>
            </a:fld>
            <a:endParaRPr lang="de-DE" noProof="0" dirty="0"/>
          </a:p>
        </p:txBody>
      </p:sp>
      <p:sp>
        <p:nvSpPr>
          <p:cNvPr id="3" name="Fußzeilenplatzhalter 2"/>
          <p:cNvSpPr>
            <a:spLocks noGrp="1"/>
          </p:cNvSpPr>
          <p:nvPr>
            <p:ph type="ftr" sz="quarter" idx="11"/>
          </p:nvPr>
        </p:nvSpPr>
        <p:spPr/>
        <p:txBody>
          <a:bodyPr/>
          <a:lstStyle/>
          <a:p>
            <a:pPr marL="0" indent="0">
              <a:buSzPct val="110000"/>
              <a:buFontTx/>
              <a:buNone/>
            </a:pPr>
            <a:r>
              <a:rPr lang="de-DE" noProof="0"/>
              <a:t>Reinold Haas</a:t>
            </a:r>
            <a:endParaRPr lang="de-DE" noProof="0" dirty="0"/>
          </a:p>
        </p:txBody>
      </p:sp>
      <p:sp>
        <p:nvSpPr>
          <p:cNvPr id="4" name="Foliennummernplatzhalter 3"/>
          <p:cNvSpPr>
            <a:spLocks noGrp="1"/>
          </p:cNvSpPr>
          <p:nvPr>
            <p:ph type="sldNum" sz="quarter" idx="12"/>
          </p:nvPr>
        </p:nvSpPr>
        <p:spPr/>
        <p:txBody>
          <a:bodyPr/>
          <a:lstStyle/>
          <a:p>
            <a:fld id="{D596A7E7-AC8A-4A39-933E-EBEF1CA02EA2}" type="slidenum">
              <a:rPr lang="de-DE" noProof="0" smtClean="0"/>
              <a:pPr/>
              <a:t>12</a:t>
            </a:fld>
            <a:endParaRPr lang="de-DE" noProof="0" dirty="0"/>
          </a:p>
        </p:txBody>
      </p:sp>
      <p:sp>
        <p:nvSpPr>
          <p:cNvPr id="7" name="Textplatzhalter 6"/>
          <p:cNvSpPr>
            <a:spLocks noGrp="1"/>
          </p:cNvSpPr>
          <p:nvPr>
            <p:ph type="body" sz="quarter" idx="14"/>
          </p:nvPr>
        </p:nvSpPr>
        <p:spPr>
          <a:xfrm>
            <a:off x="249238" y="866775"/>
            <a:ext cx="8643936" cy="5201312"/>
          </a:xfrm>
        </p:spPr>
        <p:txBody>
          <a:bodyPr/>
          <a:lstStyle/>
          <a:p>
            <a:pPr marL="88900" indent="-88900"/>
            <a:r>
              <a:rPr lang="de-DE" sz="1800" dirty="0"/>
              <a:t>Erstellen und Nutzung von Diagrammvorlagen:</a:t>
            </a:r>
            <a:br>
              <a:rPr lang="de-DE" sz="1800" dirty="0"/>
            </a:br>
            <a:r>
              <a:rPr lang="de-DE" sz="1400" dirty="0">
                <a:solidFill>
                  <a:schemeClr val="tx1"/>
                </a:solidFill>
              </a:rPr>
              <a:t>Um Daten immer mit den gleichen Gestaltungen als Diagramm zu nutzen, gibt es die Möglichkeit Vorlagen zu erstellen. Diese Vorlagen können dann auch in PowerPoint-Präsentationen oder Word-Dokumente genutzt werden. Dazu ist zu beachten, dass die Vorlagen auf den bei der Speicherung vorgeschlagenen Ort abgelegt werden.</a:t>
            </a:r>
            <a:br>
              <a:rPr lang="de-DE" sz="1400" dirty="0">
                <a:solidFill>
                  <a:schemeClr val="tx1"/>
                </a:solidFill>
              </a:rPr>
            </a:br>
            <a:endParaRPr lang="de-DE" sz="1400" dirty="0">
              <a:solidFill>
                <a:schemeClr val="tx1"/>
              </a:solidFill>
            </a:endParaRPr>
          </a:p>
          <a:p>
            <a:pPr marL="88900" indent="-88900"/>
            <a:r>
              <a:rPr lang="de-DE" sz="1400" dirty="0">
                <a:solidFill>
                  <a:schemeClr val="tx1"/>
                </a:solidFill>
                <a:sym typeface="Wingdings" panose="05000000000000000000" pitchFamily="2" charset="2"/>
              </a:rPr>
              <a:t>Erstellen von Vorlagen</a:t>
            </a:r>
            <a:br>
              <a:rPr lang="de-DE" sz="1400" dirty="0">
                <a:solidFill>
                  <a:schemeClr val="tx1"/>
                </a:solidFill>
                <a:sym typeface="Wingdings" panose="05000000000000000000" pitchFamily="2" charset="2"/>
              </a:rPr>
            </a:br>
            <a:r>
              <a:rPr lang="de-DE" sz="1400" dirty="0">
                <a:solidFill>
                  <a:schemeClr val="tx1"/>
                </a:solidFill>
                <a:sym typeface="Wingdings" panose="05000000000000000000" pitchFamily="2" charset="2"/>
              </a:rPr>
              <a:t>Unter dem Register Diagrammtools / Typ ist der Button Als Vorlage speichern. </a:t>
            </a:r>
            <a:br>
              <a:rPr lang="de-DE" sz="1400" dirty="0">
                <a:solidFill>
                  <a:schemeClr val="tx1"/>
                </a:solidFill>
                <a:sym typeface="Wingdings" panose="05000000000000000000" pitchFamily="2" charset="2"/>
              </a:rPr>
            </a:br>
            <a:r>
              <a:rPr lang="de-DE" sz="1400" dirty="0">
                <a:solidFill>
                  <a:schemeClr val="tx1"/>
                </a:solidFill>
                <a:sym typeface="Wingdings" panose="05000000000000000000" pitchFamily="2" charset="2"/>
              </a:rPr>
              <a:t>Der Assistent fragt nach dem Speicherort und schlägt den Ort:</a:t>
            </a:r>
            <a:br>
              <a:rPr lang="de-DE" sz="1400" dirty="0">
                <a:solidFill>
                  <a:schemeClr val="tx1"/>
                </a:solidFill>
                <a:sym typeface="Wingdings" panose="05000000000000000000" pitchFamily="2" charset="2"/>
              </a:rPr>
            </a:br>
            <a:r>
              <a:rPr lang="de-DE" sz="1400" dirty="0">
                <a:solidFill>
                  <a:schemeClr val="tx1"/>
                </a:solidFill>
                <a:sym typeface="Wingdings" panose="05000000000000000000" pitchFamily="2" charset="2"/>
              </a:rPr>
              <a:t>     </a:t>
            </a:r>
            <a:r>
              <a:rPr lang="en-US" sz="1400" i="1" dirty="0">
                <a:solidFill>
                  <a:schemeClr val="tx1"/>
                </a:solidFill>
                <a:sym typeface="Wingdings" panose="05000000000000000000" pitchFamily="2" charset="2"/>
              </a:rPr>
              <a:t>C:\Users\Benutzer\AppData\Roaming\Microsoft\Templates\Charts</a:t>
            </a:r>
            <a:br>
              <a:rPr lang="en-US" sz="1400" dirty="0">
                <a:solidFill>
                  <a:schemeClr val="tx1"/>
                </a:solidFill>
                <a:sym typeface="Wingdings" panose="05000000000000000000" pitchFamily="2" charset="2"/>
              </a:rPr>
            </a:br>
            <a:r>
              <a:rPr lang="de-DE" sz="1400" dirty="0">
                <a:solidFill>
                  <a:schemeClr val="tx1"/>
                </a:solidFill>
                <a:sym typeface="Wingdings" panose="05000000000000000000" pitchFamily="2" charset="2"/>
              </a:rPr>
              <a:t>vor. </a:t>
            </a:r>
            <a:br>
              <a:rPr lang="de-DE" sz="1400" dirty="0">
                <a:solidFill>
                  <a:schemeClr val="tx1"/>
                </a:solidFill>
                <a:sym typeface="Wingdings" panose="05000000000000000000" pitchFamily="2" charset="2"/>
              </a:rPr>
            </a:br>
            <a:r>
              <a:rPr lang="de-DE" sz="1400" dirty="0">
                <a:solidFill>
                  <a:schemeClr val="tx1"/>
                </a:solidFill>
                <a:sym typeface="Wingdings" panose="05000000000000000000" pitchFamily="2" charset="2"/>
              </a:rPr>
              <a:t>Dies ist dann auch der Speicherort der </a:t>
            </a:r>
            <a:r>
              <a:rPr lang="de-DE" sz="1400" dirty="0">
                <a:solidFill>
                  <a:schemeClr val="tx1"/>
                </a:solidFill>
              </a:rPr>
              <a:t>in PowerPoint-Präsentationen oder Word-Dokumente genutzt werden kann. Bei der Auswahl Diagrammtyp ändern, wird dann unter Vorlagen alle gespeicherten Vorlagen angeboten.</a:t>
            </a:r>
            <a:br>
              <a:rPr lang="de-DE" sz="1400" dirty="0">
                <a:solidFill>
                  <a:schemeClr val="tx1"/>
                </a:solidFill>
              </a:rPr>
            </a:br>
            <a:r>
              <a:rPr lang="de-DE" sz="1400" dirty="0">
                <a:solidFill>
                  <a:schemeClr val="tx1"/>
                </a:solidFill>
              </a:rPr>
              <a:t>In dieser Anzeige können Sie auch Ihre Vorlagen verwalten.</a:t>
            </a:r>
            <a:br>
              <a:rPr lang="de-DE" sz="1400" dirty="0">
                <a:solidFill>
                  <a:schemeClr val="tx1"/>
                </a:solidFill>
                <a:sym typeface="Wingdings" panose="05000000000000000000" pitchFamily="2" charset="2"/>
              </a:rPr>
            </a:br>
            <a:br>
              <a:rPr lang="de-DE" sz="1400" dirty="0">
                <a:solidFill>
                  <a:schemeClr val="tx1"/>
                </a:solidFill>
                <a:sym typeface="Wingdings" panose="05000000000000000000" pitchFamily="2" charset="2"/>
              </a:rPr>
            </a:br>
            <a:br>
              <a:rPr lang="de-DE" sz="1800" dirty="0"/>
            </a:br>
            <a:endParaRPr lang="de-DE" sz="1800" dirty="0">
              <a:solidFill>
                <a:schemeClr val="tx1"/>
              </a:solidFill>
            </a:endParaRPr>
          </a:p>
        </p:txBody>
      </p:sp>
      <p:pic>
        <p:nvPicPr>
          <p:cNvPr id="5" name="Grafik 4"/>
          <p:cNvPicPr>
            <a:picLocks noChangeAspect="1"/>
          </p:cNvPicPr>
          <p:nvPr/>
        </p:nvPicPr>
        <p:blipFill>
          <a:blip r:embed="rId2"/>
          <a:stretch>
            <a:fillRect/>
          </a:stretch>
        </p:blipFill>
        <p:spPr>
          <a:xfrm>
            <a:off x="7337069" y="1916170"/>
            <a:ext cx="1409700" cy="1066800"/>
          </a:xfrm>
          <a:prstGeom prst="rect">
            <a:avLst/>
          </a:prstGeom>
        </p:spPr>
      </p:pic>
      <p:pic>
        <p:nvPicPr>
          <p:cNvPr id="10" name="Grafik 9"/>
          <p:cNvPicPr>
            <a:picLocks noChangeAspect="1"/>
          </p:cNvPicPr>
          <p:nvPr/>
        </p:nvPicPr>
        <p:blipFill>
          <a:blip r:embed="rId3"/>
          <a:stretch>
            <a:fillRect/>
          </a:stretch>
        </p:blipFill>
        <p:spPr>
          <a:xfrm>
            <a:off x="5226424" y="3791515"/>
            <a:ext cx="3520345" cy="2149263"/>
          </a:xfrm>
          <a:prstGeom prst="rect">
            <a:avLst/>
          </a:prstGeom>
        </p:spPr>
      </p:pic>
    </p:spTree>
    <p:extLst>
      <p:ext uri="{BB962C8B-B14F-4D97-AF65-F5344CB8AC3E}">
        <p14:creationId xmlns:p14="http://schemas.microsoft.com/office/powerpoint/2010/main" val="479646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5"/>
          <p:cNvSpPr>
            <a:spLocks noGrp="1"/>
          </p:cNvSpPr>
          <p:nvPr>
            <p:ph type="body" sz="quarter" idx="18"/>
          </p:nvPr>
        </p:nvSpPr>
        <p:spPr>
          <a:xfrm>
            <a:off x="1072055" y="385482"/>
            <a:ext cx="6340732" cy="3810000"/>
          </a:xfrm>
        </p:spPr>
        <p:txBody>
          <a:bodyPr anchor="t" anchorCtr="0"/>
          <a:lstStyle/>
          <a:p>
            <a:pPr marL="357188" indent="-357188"/>
            <a:r>
              <a:rPr lang="de-DE" sz="3200" b="1" u="sng" dirty="0"/>
              <a:t>Inhalte</a:t>
            </a:r>
            <a:r>
              <a:rPr lang="de-DE" sz="3200" dirty="0"/>
              <a:t>:</a:t>
            </a:r>
            <a:br>
              <a:rPr lang="de-DE" sz="3200" dirty="0"/>
            </a:br>
            <a:r>
              <a:rPr lang="de-DE" sz="2800" dirty="0"/>
              <a:t>Bearbeitungstechnik</a:t>
            </a:r>
            <a:br>
              <a:rPr lang="de-DE" sz="2800" dirty="0"/>
            </a:br>
            <a:r>
              <a:rPr lang="de-DE" sz="2800" dirty="0"/>
              <a:t>Bedingte Formatierung</a:t>
            </a:r>
            <a:br>
              <a:rPr lang="de-DE" sz="2800" dirty="0"/>
            </a:br>
            <a:r>
              <a:rPr lang="de-DE" sz="2800" dirty="0"/>
              <a:t>Office Zwischenablage</a:t>
            </a:r>
            <a:br>
              <a:rPr lang="de-DE" sz="2800" dirty="0"/>
            </a:br>
            <a:r>
              <a:rPr lang="de-DE" sz="2800" dirty="0"/>
              <a:t>Ansichten</a:t>
            </a:r>
            <a:br>
              <a:rPr lang="de-DE" sz="2800" dirty="0"/>
            </a:br>
            <a:r>
              <a:rPr lang="de-DE" sz="2800" dirty="0"/>
              <a:t>Namen</a:t>
            </a:r>
            <a:br>
              <a:rPr lang="de-DE" sz="2800" dirty="0"/>
            </a:br>
            <a:r>
              <a:rPr lang="de-DE" sz="2800" dirty="0"/>
              <a:t>Regeln mit Formeln</a:t>
            </a:r>
            <a:br>
              <a:rPr lang="de-DE" sz="3200" dirty="0"/>
            </a:br>
            <a:r>
              <a:rPr lang="de-DE" sz="3200" dirty="0"/>
              <a:t>Diagrammvorlagen</a:t>
            </a:r>
            <a:endParaRPr lang="de-DE" sz="2800" dirty="0"/>
          </a:p>
        </p:txBody>
      </p:sp>
      <p:sp>
        <p:nvSpPr>
          <p:cNvPr id="2" name="Datumsplatzhalter 1"/>
          <p:cNvSpPr>
            <a:spLocks noGrp="1"/>
          </p:cNvSpPr>
          <p:nvPr>
            <p:ph type="dt" sz="half" idx="15"/>
          </p:nvPr>
        </p:nvSpPr>
        <p:spPr/>
        <p:txBody>
          <a:bodyPr/>
          <a:lstStyle/>
          <a:p>
            <a:fld id="{B75835D7-7657-4664-ABCB-C04FE4BEBE05}" type="datetime1">
              <a:rPr lang="de-DE" noProof="0" smtClean="0"/>
              <a:t>01.07.2018</a:t>
            </a:fld>
            <a:endParaRPr lang="de-DE" noProof="0" dirty="0"/>
          </a:p>
        </p:txBody>
      </p:sp>
      <p:sp>
        <p:nvSpPr>
          <p:cNvPr id="3" name="Fußzeilenplatzhalter 2"/>
          <p:cNvSpPr>
            <a:spLocks noGrp="1"/>
          </p:cNvSpPr>
          <p:nvPr>
            <p:ph type="ftr" sz="quarter" idx="16"/>
          </p:nvPr>
        </p:nvSpPr>
        <p:spPr/>
        <p:txBody>
          <a:bodyPr/>
          <a:lstStyle/>
          <a:p>
            <a:pPr marL="0" indent="0">
              <a:buSzPct val="110000"/>
              <a:buFontTx/>
              <a:buNone/>
            </a:pPr>
            <a:r>
              <a:rPr lang="de-DE" noProof="0"/>
              <a:t>Reinold Haas</a:t>
            </a:r>
            <a:endParaRPr lang="de-DE" noProof="0" dirty="0"/>
          </a:p>
        </p:txBody>
      </p:sp>
      <p:sp>
        <p:nvSpPr>
          <p:cNvPr id="4" name="Foliennummernplatzhalter 3"/>
          <p:cNvSpPr>
            <a:spLocks noGrp="1"/>
          </p:cNvSpPr>
          <p:nvPr>
            <p:ph type="sldNum" sz="quarter" idx="17"/>
          </p:nvPr>
        </p:nvSpPr>
        <p:spPr/>
        <p:txBody>
          <a:bodyPr/>
          <a:lstStyle/>
          <a:p>
            <a:fld id="{D596A7E7-AC8A-4A39-933E-EBEF1CA02EA2}" type="slidenum">
              <a:rPr lang="de-DE" noProof="0" smtClean="0"/>
              <a:pPr/>
              <a:t>2</a:t>
            </a:fld>
            <a:endParaRPr lang="de-DE" noProof="0" dirty="0"/>
          </a:p>
        </p:txBody>
      </p:sp>
    </p:spTree>
    <p:extLst>
      <p:ext uri="{BB962C8B-B14F-4D97-AF65-F5344CB8AC3E}">
        <p14:creationId xmlns:p14="http://schemas.microsoft.com/office/powerpoint/2010/main" val="1435522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249237" y="242504"/>
            <a:ext cx="7167564" cy="445675"/>
          </a:xfrm>
        </p:spPr>
        <p:txBody>
          <a:bodyPr/>
          <a:lstStyle/>
          <a:p>
            <a:r>
              <a:rPr lang="de-DE" sz="2400" dirty="0"/>
              <a:t>Bearbeitungstechnik</a:t>
            </a:r>
            <a:endParaRPr lang="de-DE" dirty="0"/>
          </a:p>
        </p:txBody>
      </p:sp>
      <p:sp>
        <p:nvSpPr>
          <p:cNvPr id="2" name="Datumsplatzhalter 1"/>
          <p:cNvSpPr>
            <a:spLocks noGrp="1"/>
          </p:cNvSpPr>
          <p:nvPr>
            <p:ph type="dt" sz="half" idx="10"/>
          </p:nvPr>
        </p:nvSpPr>
        <p:spPr/>
        <p:txBody>
          <a:bodyPr/>
          <a:lstStyle/>
          <a:p>
            <a:fld id="{B958EA37-3224-4676-9BE9-2C0A1C5A2141}" type="datetime1">
              <a:rPr lang="de-DE" noProof="0" smtClean="0"/>
              <a:t>01.07.2018</a:t>
            </a:fld>
            <a:endParaRPr lang="de-DE" noProof="0" dirty="0"/>
          </a:p>
        </p:txBody>
      </p:sp>
      <p:sp>
        <p:nvSpPr>
          <p:cNvPr id="3" name="Fußzeilenplatzhalter 2"/>
          <p:cNvSpPr>
            <a:spLocks noGrp="1"/>
          </p:cNvSpPr>
          <p:nvPr>
            <p:ph type="ftr" sz="quarter" idx="11"/>
          </p:nvPr>
        </p:nvSpPr>
        <p:spPr/>
        <p:txBody>
          <a:bodyPr/>
          <a:lstStyle/>
          <a:p>
            <a:pPr marL="0" indent="0">
              <a:buSzPct val="110000"/>
              <a:buFontTx/>
              <a:buNone/>
            </a:pPr>
            <a:r>
              <a:rPr lang="de-DE" noProof="0"/>
              <a:t>Reinold Haas</a:t>
            </a:r>
            <a:endParaRPr lang="de-DE" noProof="0" dirty="0"/>
          </a:p>
        </p:txBody>
      </p:sp>
      <p:sp>
        <p:nvSpPr>
          <p:cNvPr id="4" name="Foliennummernplatzhalter 3"/>
          <p:cNvSpPr>
            <a:spLocks noGrp="1"/>
          </p:cNvSpPr>
          <p:nvPr>
            <p:ph type="sldNum" sz="quarter" idx="12"/>
          </p:nvPr>
        </p:nvSpPr>
        <p:spPr/>
        <p:txBody>
          <a:bodyPr/>
          <a:lstStyle/>
          <a:p>
            <a:fld id="{D596A7E7-AC8A-4A39-933E-EBEF1CA02EA2}" type="slidenum">
              <a:rPr lang="de-DE" noProof="0" smtClean="0"/>
              <a:pPr/>
              <a:t>3</a:t>
            </a:fld>
            <a:endParaRPr lang="de-DE" noProof="0" dirty="0"/>
          </a:p>
        </p:txBody>
      </p:sp>
      <p:sp>
        <p:nvSpPr>
          <p:cNvPr id="7" name="Textplatzhalter 6"/>
          <p:cNvSpPr>
            <a:spLocks noGrp="1"/>
          </p:cNvSpPr>
          <p:nvPr>
            <p:ph type="body" sz="quarter" idx="14"/>
          </p:nvPr>
        </p:nvSpPr>
        <p:spPr>
          <a:xfrm>
            <a:off x="249238" y="819812"/>
            <a:ext cx="8232610" cy="5486400"/>
          </a:xfrm>
        </p:spPr>
        <p:txBody>
          <a:bodyPr/>
          <a:lstStyle/>
          <a:p>
            <a:pPr marL="342900" indent="-342900">
              <a:buFont typeface="Arial" panose="020B0604020202020204" pitchFamily="34" charset="0"/>
              <a:buChar char="•"/>
            </a:pPr>
            <a:r>
              <a:rPr lang="de-DE" sz="1800" dirty="0"/>
              <a:t>Tabellenstruktur:</a:t>
            </a:r>
          </a:p>
          <a:p>
            <a:pPr marL="342900" lvl="1" indent="-163513">
              <a:buFont typeface="Arial" panose="020B0604020202020204" pitchFamily="34" charset="0"/>
              <a:buChar char="•"/>
            </a:pPr>
            <a:r>
              <a:rPr lang="de-DE" sz="1400" u="sng" dirty="0"/>
              <a:t>Selektives markieren der Felder</a:t>
            </a:r>
            <a:r>
              <a:rPr lang="de-DE" sz="1400" dirty="0"/>
              <a:t>:</a:t>
            </a:r>
            <a:br>
              <a:rPr lang="de-DE" sz="1400" dirty="0"/>
            </a:br>
            <a:r>
              <a:rPr lang="de-DE" sz="1400" dirty="0"/>
              <a:t>mit Hilfe der Taste Strg können Felder die nicht zusammenhängend sind markiert werden um Inhalte zu ändern oder zu löschen oder zu formatieren:</a:t>
            </a:r>
            <a:br>
              <a:rPr lang="de-DE" sz="1400" dirty="0"/>
            </a:br>
            <a:br>
              <a:rPr lang="de-DE" sz="1400" dirty="0"/>
            </a:br>
            <a:br>
              <a:rPr lang="de-DE" sz="1400" dirty="0"/>
            </a:br>
            <a:br>
              <a:rPr lang="de-DE" sz="1400" dirty="0"/>
            </a:br>
            <a:br>
              <a:rPr lang="de-DE" sz="1400" dirty="0"/>
            </a:br>
            <a:br>
              <a:rPr lang="de-DE" sz="1400" dirty="0"/>
            </a:br>
            <a:br>
              <a:rPr lang="de-DE" sz="1400" dirty="0"/>
            </a:br>
            <a:br>
              <a:rPr lang="de-DE" sz="1400" dirty="0"/>
            </a:br>
            <a:br>
              <a:rPr lang="de-DE" sz="1400" dirty="0"/>
            </a:br>
            <a:br>
              <a:rPr lang="de-DE" sz="1400" dirty="0"/>
            </a:br>
            <a:r>
              <a:rPr lang="de-DE" sz="1400" dirty="0"/>
              <a:t>Das Feld, dass zuletzt markiert wurde hat eine andere Füllfarbe (weiß). Das ist das aktuelle Eingabefeld. </a:t>
            </a:r>
            <a:br>
              <a:rPr lang="de-DE" sz="1400" dirty="0"/>
            </a:br>
            <a:r>
              <a:rPr lang="de-DE" sz="1400" dirty="0"/>
              <a:t>Mit der Taste Enter können Sie nun alle markierten Felder durchlaufen und Korrekturen vornehmen.</a:t>
            </a:r>
          </a:p>
          <a:p>
            <a:pPr marL="342900" lvl="1" indent="-163513">
              <a:buFont typeface="Arial" panose="020B0604020202020204" pitchFamily="34" charset="0"/>
              <a:buChar char="•"/>
            </a:pPr>
            <a:r>
              <a:rPr lang="de-DE" sz="1400" u="sng" dirty="0"/>
              <a:t>Selektives markieren der Tabellenblätter</a:t>
            </a:r>
            <a:br>
              <a:rPr lang="de-DE" sz="1400" dirty="0"/>
            </a:br>
            <a:r>
              <a:rPr lang="de-DE" sz="1400" dirty="0"/>
              <a:t>mit Hilfe der Taste Strg können Sie auch die Tabellenblätter markieren um die ausgewählten Blätter gemeinsam zu drucken und die Seitennummerierung erfolgt Blattübergreifend in der Reihenfolge wie Sie die Blätter markiert haben.</a:t>
            </a:r>
            <a:br>
              <a:rPr lang="de-DE" sz="1400" dirty="0"/>
            </a:br>
            <a:br>
              <a:rPr lang="de-DE" sz="1400" dirty="0"/>
            </a:br>
            <a:br>
              <a:rPr lang="de-DE" sz="1400" dirty="0"/>
            </a:br>
            <a:r>
              <a:rPr lang="de-DE" sz="1200" b="1" i="1" u="sng" dirty="0"/>
              <a:t>ACHTUNG</a:t>
            </a:r>
            <a:r>
              <a:rPr lang="de-DE" sz="1200" i="1" dirty="0"/>
              <a:t>: mit dieser Funktion werden die Tabellenblätter gruppiert und bedeutet, wenn auf einem Feld eine Änderung vorgenommen wird, wird es auch in den mitmarkierten Blättern ohne nachfragen geändert!</a:t>
            </a:r>
            <a:endParaRPr lang="de-DE" sz="1400" i="1" dirty="0"/>
          </a:p>
        </p:txBody>
      </p:sp>
      <p:grpSp>
        <p:nvGrpSpPr>
          <p:cNvPr id="12" name="Gruppieren 11"/>
          <p:cNvGrpSpPr/>
          <p:nvPr/>
        </p:nvGrpSpPr>
        <p:grpSpPr>
          <a:xfrm>
            <a:off x="616826" y="2027146"/>
            <a:ext cx="3759491" cy="1577905"/>
            <a:chOff x="616826" y="2027146"/>
            <a:chExt cx="3759491" cy="1577905"/>
          </a:xfrm>
        </p:grpSpPr>
        <p:pic>
          <p:nvPicPr>
            <p:cNvPr id="9" name="Grafik 8"/>
            <p:cNvPicPr>
              <a:picLocks noChangeAspect="1"/>
            </p:cNvPicPr>
            <p:nvPr/>
          </p:nvPicPr>
          <p:blipFill>
            <a:blip r:embed="rId2"/>
            <a:stretch>
              <a:fillRect/>
            </a:stretch>
          </p:blipFill>
          <p:spPr>
            <a:xfrm>
              <a:off x="616826" y="2027146"/>
              <a:ext cx="1990151" cy="1577905"/>
            </a:xfrm>
            <a:prstGeom prst="rect">
              <a:avLst/>
            </a:prstGeom>
          </p:spPr>
        </p:pic>
        <p:pic>
          <p:nvPicPr>
            <p:cNvPr id="10" name="Grafik 9"/>
            <p:cNvPicPr>
              <a:picLocks noChangeAspect="1"/>
            </p:cNvPicPr>
            <p:nvPr/>
          </p:nvPicPr>
          <p:blipFill>
            <a:blip r:embed="rId3"/>
            <a:stretch>
              <a:fillRect/>
            </a:stretch>
          </p:blipFill>
          <p:spPr>
            <a:xfrm>
              <a:off x="3446480" y="2027146"/>
              <a:ext cx="929837" cy="1577905"/>
            </a:xfrm>
            <a:prstGeom prst="rect">
              <a:avLst/>
            </a:prstGeom>
          </p:spPr>
        </p:pic>
      </p:grpSp>
      <p:pic>
        <p:nvPicPr>
          <p:cNvPr id="11" name="Grafik 10"/>
          <p:cNvPicPr>
            <a:picLocks noChangeAspect="1"/>
          </p:cNvPicPr>
          <p:nvPr/>
        </p:nvPicPr>
        <p:blipFill rotWithShape="1">
          <a:blip r:embed="rId4"/>
          <a:srcRect t="11906"/>
          <a:stretch/>
        </p:blipFill>
        <p:spPr>
          <a:xfrm>
            <a:off x="671599" y="5486400"/>
            <a:ext cx="4200525" cy="176210"/>
          </a:xfrm>
          <a:prstGeom prst="rect">
            <a:avLst/>
          </a:prstGeom>
        </p:spPr>
      </p:pic>
    </p:spTree>
    <p:extLst>
      <p:ext uri="{BB962C8B-B14F-4D97-AF65-F5344CB8AC3E}">
        <p14:creationId xmlns:p14="http://schemas.microsoft.com/office/powerpoint/2010/main" val="1145576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249237" y="242504"/>
            <a:ext cx="7167564" cy="445675"/>
          </a:xfrm>
        </p:spPr>
        <p:txBody>
          <a:bodyPr/>
          <a:lstStyle/>
          <a:p>
            <a:r>
              <a:rPr lang="de-DE" sz="2400" dirty="0"/>
              <a:t>Bearbeitungstechnik</a:t>
            </a:r>
            <a:endParaRPr lang="de-DE" dirty="0"/>
          </a:p>
        </p:txBody>
      </p:sp>
      <p:sp>
        <p:nvSpPr>
          <p:cNvPr id="2" name="Datumsplatzhalter 1"/>
          <p:cNvSpPr>
            <a:spLocks noGrp="1"/>
          </p:cNvSpPr>
          <p:nvPr>
            <p:ph type="dt" sz="half" idx="10"/>
          </p:nvPr>
        </p:nvSpPr>
        <p:spPr/>
        <p:txBody>
          <a:bodyPr/>
          <a:lstStyle/>
          <a:p>
            <a:fld id="{385AAA92-CE8C-4E95-9953-109DB27960E9}" type="datetime1">
              <a:rPr lang="de-DE" noProof="0" smtClean="0"/>
              <a:t>01.07.2018</a:t>
            </a:fld>
            <a:endParaRPr lang="de-DE" noProof="0" dirty="0"/>
          </a:p>
        </p:txBody>
      </p:sp>
      <p:sp>
        <p:nvSpPr>
          <p:cNvPr id="3" name="Fußzeilenplatzhalter 2"/>
          <p:cNvSpPr>
            <a:spLocks noGrp="1"/>
          </p:cNvSpPr>
          <p:nvPr>
            <p:ph type="ftr" sz="quarter" idx="11"/>
          </p:nvPr>
        </p:nvSpPr>
        <p:spPr/>
        <p:txBody>
          <a:bodyPr/>
          <a:lstStyle/>
          <a:p>
            <a:pPr marL="0" indent="0">
              <a:buSzPct val="110000"/>
              <a:buFontTx/>
              <a:buNone/>
            </a:pPr>
            <a:r>
              <a:rPr lang="de-DE" noProof="0"/>
              <a:t>Reinold Haas</a:t>
            </a:r>
            <a:endParaRPr lang="de-DE" noProof="0" dirty="0"/>
          </a:p>
        </p:txBody>
      </p:sp>
      <p:sp>
        <p:nvSpPr>
          <p:cNvPr id="4" name="Foliennummernplatzhalter 3"/>
          <p:cNvSpPr>
            <a:spLocks noGrp="1"/>
          </p:cNvSpPr>
          <p:nvPr>
            <p:ph type="sldNum" sz="quarter" idx="12"/>
          </p:nvPr>
        </p:nvSpPr>
        <p:spPr/>
        <p:txBody>
          <a:bodyPr/>
          <a:lstStyle/>
          <a:p>
            <a:fld id="{D596A7E7-AC8A-4A39-933E-EBEF1CA02EA2}" type="slidenum">
              <a:rPr lang="de-DE" noProof="0" smtClean="0"/>
              <a:pPr/>
              <a:t>4</a:t>
            </a:fld>
            <a:endParaRPr lang="de-DE" noProof="0" dirty="0"/>
          </a:p>
        </p:txBody>
      </p:sp>
      <p:sp>
        <p:nvSpPr>
          <p:cNvPr id="7" name="Textplatzhalter 6"/>
          <p:cNvSpPr>
            <a:spLocks noGrp="1"/>
          </p:cNvSpPr>
          <p:nvPr>
            <p:ph type="body" sz="quarter" idx="14"/>
          </p:nvPr>
        </p:nvSpPr>
        <p:spPr>
          <a:xfrm>
            <a:off x="249238" y="819812"/>
            <a:ext cx="8232610" cy="5486400"/>
          </a:xfrm>
        </p:spPr>
        <p:txBody>
          <a:bodyPr/>
          <a:lstStyle/>
          <a:p>
            <a:pPr marL="342900" indent="-342900">
              <a:buFont typeface="Arial" panose="020B0604020202020204" pitchFamily="34" charset="0"/>
              <a:buChar char="•"/>
            </a:pPr>
            <a:r>
              <a:rPr lang="de-DE" sz="1800" dirty="0"/>
              <a:t>Tabellenstruktur </a:t>
            </a:r>
            <a:r>
              <a:rPr lang="de-DE" sz="1400" dirty="0">
                <a:solidFill>
                  <a:schemeClr val="tx1"/>
                </a:solidFill>
              </a:rPr>
              <a:t>(Fortsetzung) </a:t>
            </a:r>
            <a:r>
              <a:rPr lang="de-DE" sz="1800" dirty="0"/>
              <a:t>:</a:t>
            </a:r>
          </a:p>
          <a:p>
            <a:pPr marL="342900" lvl="1" indent="-163513">
              <a:buFont typeface="Arial" panose="020B0604020202020204" pitchFamily="34" charset="0"/>
              <a:buChar char="•"/>
            </a:pPr>
            <a:r>
              <a:rPr lang="de-DE" sz="1400" u="sng" dirty="0"/>
              <a:t>Direkte Eingabe auf markierte Felder </a:t>
            </a:r>
            <a:r>
              <a:rPr lang="de-DE" sz="1400" dirty="0"/>
              <a:t>(auch selektiv markiert)</a:t>
            </a:r>
            <a:br>
              <a:rPr lang="de-DE" sz="1400" dirty="0"/>
            </a:br>
            <a:r>
              <a:rPr lang="de-DE" sz="1400" dirty="0"/>
              <a:t>Die Felder markieren, die Ihre Eingabe erhalten soll:</a:t>
            </a:r>
            <a:br>
              <a:rPr lang="de-DE" sz="1400" dirty="0"/>
            </a:br>
            <a:r>
              <a:rPr lang="de-DE" sz="1400" dirty="0"/>
              <a:t>Ihre Eingabe beenden Sie mit der Tastenkombination Strg +Enter (Return) </a:t>
            </a:r>
            <a:br>
              <a:rPr lang="de-DE" sz="1400" dirty="0"/>
            </a:br>
            <a:br>
              <a:rPr lang="de-DE" sz="1400" dirty="0"/>
            </a:br>
            <a:br>
              <a:rPr lang="de-DE" sz="1400" dirty="0"/>
            </a:br>
            <a:br>
              <a:rPr lang="de-DE" sz="1400" dirty="0"/>
            </a:br>
            <a:br>
              <a:rPr lang="de-DE" sz="1400" dirty="0"/>
            </a:br>
            <a:br>
              <a:rPr lang="de-DE" sz="1400" dirty="0"/>
            </a:br>
            <a:br>
              <a:rPr lang="de-DE" sz="1400" dirty="0"/>
            </a:br>
            <a:br>
              <a:rPr lang="de-DE" sz="1400" dirty="0"/>
            </a:br>
            <a:br>
              <a:rPr lang="de-DE" sz="1400" dirty="0"/>
            </a:br>
            <a:br>
              <a:rPr lang="de-DE" sz="1400" dirty="0"/>
            </a:br>
            <a:endParaRPr lang="de-DE" sz="1400" dirty="0"/>
          </a:p>
          <a:p>
            <a:pPr marL="342900" lvl="1" indent="-163513">
              <a:buFont typeface="Arial" panose="020B0604020202020204" pitchFamily="34" charset="0"/>
              <a:buChar char="•"/>
            </a:pPr>
            <a:r>
              <a:rPr lang="de-DE" sz="1400" u="sng" dirty="0"/>
              <a:t>Spalten schnell verschieben</a:t>
            </a:r>
            <a:r>
              <a:rPr lang="de-DE" sz="1400" dirty="0"/>
              <a:t>:</a:t>
            </a:r>
            <a:br>
              <a:rPr lang="de-DE" sz="1400" dirty="0"/>
            </a:br>
            <a:r>
              <a:rPr lang="de-DE" sz="1400" dirty="0"/>
              <a:t>- Die zu verschiebende Spalte markieren und dann</a:t>
            </a:r>
            <a:br>
              <a:rPr lang="de-DE" sz="1400" dirty="0"/>
            </a:br>
            <a:r>
              <a:rPr lang="de-DE" sz="1400" dirty="0"/>
              <a:t>- Mauszeiger auf den Rahmen des markierten Bereiches stellen</a:t>
            </a:r>
            <a:br>
              <a:rPr lang="de-DE" sz="1400" dirty="0"/>
            </a:br>
            <a:r>
              <a:rPr lang="de-DE" sz="1400" dirty="0"/>
              <a:t>- </a:t>
            </a:r>
            <a:r>
              <a:rPr lang="de-DE" sz="1400" dirty="0" err="1"/>
              <a:t>Shift</a:t>
            </a:r>
            <a:r>
              <a:rPr lang="de-DE" sz="1400" dirty="0"/>
              <a:t>-Taste gedrückt halten und mit der linken Maustaste </a:t>
            </a:r>
            <a:br>
              <a:rPr lang="de-DE" sz="1400" dirty="0"/>
            </a:br>
            <a:r>
              <a:rPr lang="de-DE" sz="1400" dirty="0"/>
              <a:t>  die Spalte auf die gewünschte Position schieben.</a:t>
            </a:r>
            <a:br>
              <a:rPr lang="de-DE" sz="1400" dirty="0"/>
            </a:br>
            <a:endParaRPr lang="de-DE" sz="1400" i="1" dirty="0"/>
          </a:p>
        </p:txBody>
      </p:sp>
      <p:grpSp>
        <p:nvGrpSpPr>
          <p:cNvPr id="17" name="Gruppieren 16"/>
          <p:cNvGrpSpPr/>
          <p:nvPr/>
        </p:nvGrpSpPr>
        <p:grpSpPr>
          <a:xfrm>
            <a:off x="642938" y="1924050"/>
            <a:ext cx="1773375" cy="1876425"/>
            <a:chOff x="642938" y="1924050"/>
            <a:chExt cx="1773375" cy="1876425"/>
          </a:xfrm>
        </p:grpSpPr>
        <p:pic>
          <p:nvPicPr>
            <p:cNvPr id="5" name="Grafik 4"/>
            <p:cNvPicPr>
              <a:picLocks noChangeAspect="1"/>
            </p:cNvPicPr>
            <p:nvPr/>
          </p:nvPicPr>
          <p:blipFill>
            <a:blip r:embed="rId2"/>
            <a:stretch>
              <a:fillRect/>
            </a:stretch>
          </p:blipFill>
          <p:spPr>
            <a:xfrm>
              <a:off x="642938" y="1924051"/>
              <a:ext cx="627562" cy="1844486"/>
            </a:xfrm>
            <a:prstGeom prst="rect">
              <a:avLst/>
            </a:prstGeom>
            <a:ln w="19050">
              <a:solidFill>
                <a:srgbClr val="CD4F45"/>
              </a:solidFill>
            </a:ln>
          </p:spPr>
        </p:pic>
        <p:pic>
          <p:nvPicPr>
            <p:cNvPr id="8" name="Grafik 7"/>
            <p:cNvPicPr>
              <a:picLocks noChangeAspect="1"/>
            </p:cNvPicPr>
            <p:nvPr/>
          </p:nvPicPr>
          <p:blipFill>
            <a:blip r:embed="rId3"/>
            <a:stretch>
              <a:fillRect/>
            </a:stretch>
          </p:blipFill>
          <p:spPr>
            <a:xfrm>
              <a:off x="1785253" y="1924050"/>
              <a:ext cx="631060" cy="1876425"/>
            </a:xfrm>
            <a:prstGeom prst="rect">
              <a:avLst/>
            </a:prstGeom>
            <a:ln w="19050">
              <a:solidFill>
                <a:srgbClr val="CD4F45"/>
              </a:solidFill>
            </a:ln>
          </p:spPr>
        </p:pic>
      </p:grpSp>
      <p:grpSp>
        <p:nvGrpSpPr>
          <p:cNvPr id="16" name="Gruppieren 15"/>
          <p:cNvGrpSpPr/>
          <p:nvPr/>
        </p:nvGrpSpPr>
        <p:grpSpPr>
          <a:xfrm>
            <a:off x="5806342" y="3563012"/>
            <a:ext cx="1031536" cy="2640733"/>
            <a:chOff x="5806342" y="3563012"/>
            <a:chExt cx="1031536" cy="2640733"/>
          </a:xfrm>
        </p:grpSpPr>
        <p:pic>
          <p:nvPicPr>
            <p:cNvPr id="15" name="Grafik 14"/>
            <p:cNvPicPr>
              <a:picLocks noChangeAspect="1"/>
            </p:cNvPicPr>
            <p:nvPr/>
          </p:nvPicPr>
          <p:blipFill>
            <a:blip r:embed="rId4"/>
            <a:stretch>
              <a:fillRect/>
            </a:stretch>
          </p:blipFill>
          <p:spPr>
            <a:xfrm>
              <a:off x="5806342" y="3563012"/>
              <a:ext cx="1031536" cy="2640733"/>
            </a:xfrm>
            <a:prstGeom prst="rect">
              <a:avLst/>
            </a:prstGeom>
            <a:ln w="19050">
              <a:solidFill>
                <a:srgbClr val="CD4F45"/>
              </a:solidFill>
            </a:ln>
          </p:spPr>
        </p:pic>
        <p:cxnSp>
          <p:nvCxnSpPr>
            <p:cNvPr id="14" name="Gerade Verbindung mit Pfeil 13"/>
            <p:cNvCxnSpPr/>
            <p:nvPr/>
          </p:nvCxnSpPr>
          <p:spPr>
            <a:xfrm>
              <a:off x="6387999" y="4419600"/>
              <a:ext cx="387549"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46660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249237" y="242504"/>
            <a:ext cx="7167564" cy="445675"/>
          </a:xfrm>
        </p:spPr>
        <p:txBody>
          <a:bodyPr/>
          <a:lstStyle/>
          <a:p>
            <a:r>
              <a:rPr lang="de-DE" sz="2400" dirty="0"/>
              <a:t>Bearbeitungstechnik</a:t>
            </a:r>
            <a:endParaRPr lang="de-DE" dirty="0"/>
          </a:p>
        </p:txBody>
      </p:sp>
      <p:sp>
        <p:nvSpPr>
          <p:cNvPr id="2" name="Datumsplatzhalter 1"/>
          <p:cNvSpPr>
            <a:spLocks noGrp="1"/>
          </p:cNvSpPr>
          <p:nvPr>
            <p:ph type="dt" sz="half" idx="10"/>
          </p:nvPr>
        </p:nvSpPr>
        <p:spPr/>
        <p:txBody>
          <a:bodyPr/>
          <a:lstStyle/>
          <a:p>
            <a:fld id="{D0733D55-B1AE-452F-9992-4A8C24CC1256}" type="datetime1">
              <a:rPr lang="de-DE" noProof="0" smtClean="0"/>
              <a:t>01.07.2018</a:t>
            </a:fld>
            <a:endParaRPr lang="de-DE" noProof="0" dirty="0"/>
          </a:p>
        </p:txBody>
      </p:sp>
      <p:sp>
        <p:nvSpPr>
          <p:cNvPr id="3" name="Fußzeilenplatzhalter 2"/>
          <p:cNvSpPr>
            <a:spLocks noGrp="1"/>
          </p:cNvSpPr>
          <p:nvPr>
            <p:ph type="ftr" sz="quarter" idx="11"/>
          </p:nvPr>
        </p:nvSpPr>
        <p:spPr/>
        <p:txBody>
          <a:bodyPr/>
          <a:lstStyle/>
          <a:p>
            <a:pPr marL="0" indent="0">
              <a:buSzPct val="110000"/>
              <a:buFontTx/>
              <a:buNone/>
            </a:pPr>
            <a:r>
              <a:rPr lang="de-DE" noProof="0"/>
              <a:t>Reinold Haas</a:t>
            </a:r>
            <a:endParaRPr lang="de-DE" noProof="0" dirty="0"/>
          </a:p>
        </p:txBody>
      </p:sp>
      <p:sp>
        <p:nvSpPr>
          <p:cNvPr id="4" name="Foliennummernplatzhalter 3"/>
          <p:cNvSpPr>
            <a:spLocks noGrp="1"/>
          </p:cNvSpPr>
          <p:nvPr>
            <p:ph type="sldNum" sz="quarter" idx="12"/>
          </p:nvPr>
        </p:nvSpPr>
        <p:spPr/>
        <p:txBody>
          <a:bodyPr/>
          <a:lstStyle/>
          <a:p>
            <a:fld id="{D596A7E7-AC8A-4A39-933E-EBEF1CA02EA2}" type="slidenum">
              <a:rPr lang="de-DE" noProof="0" smtClean="0"/>
              <a:pPr/>
              <a:t>5</a:t>
            </a:fld>
            <a:endParaRPr lang="de-DE" noProof="0" dirty="0"/>
          </a:p>
        </p:txBody>
      </p:sp>
      <p:sp>
        <p:nvSpPr>
          <p:cNvPr id="7" name="Textplatzhalter 6"/>
          <p:cNvSpPr>
            <a:spLocks noGrp="1"/>
          </p:cNvSpPr>
          <p:nvPr>
            <p:ph type="body" sz="quarter" idx="14"/>
          </p:nvPr>
        </p:nvSpPr>
        <p:spPr>
          <a:xfrm>
            <a:off x="249238" y="819812"/>
            <a:ext cx="8232610" cy="5486400"/>
          </a:xfrm>
        </p:spPr>
        <p:txBody>
          <a:bodyPr/>
          <a:lstStyle/>
          <a:p>
            <a:pPr marL="342900" indent="-342900">
              <a:buFont typeface="Arial" panose="020B0604020202020204" pitchFamily="34" charset="0"/>
              <a:buChar char="•"/>
            </a:pPr>
            <a:r>
              <a:rPr lang="de-DE" sz="1800" dirty="0"/>
              <a:t>Tabellenstruktur</a:t>
            </a:r>
            <a:r>
              <a:rPr lang="de-DE" sz="1800" dirty="0">
                <a:solidFill>
                  <a:schemeClr val="tx1"/>
                </a:solidFill>
              </a:rPr>
              <a:t> </a:t>
            </a:r>
            <a:r>
              <a:rPr lang="de-DE" sz="1400" dirty="0">
                <a:solidFill>
                  <a:schemeClr val="tx1"/>
                </a:solidFill>
              </a:rPr>
              <a:t>(Fortsetzung) </a:t>
            </a:r>
            <a:r>
              <a:rPr lang="de-DE" sz="1800" dirty="0"/>
              <a:t>:</a:t>
            </a:r>
          </a:p>
          <a:p>
            <a:pPr marL="342900" lvl="1" indent="-163513">
              <a:buFont typeface="Arial" panose="020B0604020202020204" pitchFamily="34" charset="0"/>
              <a:buChar char="•"/>
            </a:pPr>
            <a:r>
              <a:rPr lang="de-DE" sz="1400" u="sng" dirty="0"/>
              <a:t>Formatübertragen</a:t>
            </a:r>
            <a:br>
              <a:rPr lang="de-DE" sz="1400" dirty="0"/>
            </a:br>
            <a:r>
              <a:rPr lang="de-DE" sz="1400" dirty="0"/>
              <a:t>Diese Funktion hat zwei Aktionen:</a:t>
            </a:r>
            <a:br>
              <a:rPr lang="de-DE" sz="1400" dirty="0"/>
            </a:br>
            <a:r>
              <a:rPr lang="de-DE" sz="1400" dirty="0"/>
              <a:t>- 1x klicken</a:t>
            </a:r>
            <a:r>
              <a:rPr lang="de-DE" sz="1400" dirty="0">
                <a:sym typeface="Wingdings" panose="05000000000000000000" pitchFamily="2" charset="2"/>
              </a:rPr>
              <a:t> das Format wird einmal übertragen</a:t>
            </a:r>
            <a:br>
              <a:rPr lang="de-DE" sz="1400" i="1" dirty="0">
                <a:sym typeface="Wingdings" panose="05000000000000000000" pitchFamily="2" charset="2"/>
              </a:rPr>
            </a:br>
            <a:r>
              <a:rPr lang="de-DE" sz="1400" i="1" dirty="0">
                <a:sym typeface="Wingdings" panose="05000000000000000000" pitchFamily="2" charset="2"/>
              </a:rPr>
              <a:t>- </a:t>
            </a:r>
            <a:r>
              <a:rPr lang="de-DE" sz="1400" dirty="0">
                <a:sym typeface="Wingdings" panose="05000000000000000000" pitchFamily="2" charset="2"/>
              </a:rPr>
              <a:t>2x klicken (Doppelklick) das Format wird permanent übertragen bis mit </a:t>
            </a:r>
            <a:r>
              <a:rPr lang="de-DE" sz="1400" dirty="0" err="1">
                <a:sym typeface="Wingdings" panose="05000000000000000000" pitchFamily="2" charset="2"/>
              </a:rPr>
              <a:t>Esc</a:t>
            </a:r>
            <a:r>
              <a:rPr lang="de-DE" sz="1400" dirty="0">
                <a:sym typeface="Wingdings" panose="05000000000000000000" pitchFamily="2" charset="2"/>
              </a:rPr>
              <a:t> oder </a:t>
            </a:r>
            <a:br>
              <a:rPr lang="de-DE" sz="1400" dirty="0">
                <a:sym typeface="Wingdings" panose="05000000000000000000" pitchFamily="2" charset="2"/>
              </a:rPr>
            </a:br>
            <a:r>
              <a:rPr lang="de-DE" sz="1400" dirty="0">
                <a:sym typeface="Wingdings" panose="05000000000000000000" pitchFamily="2" charset="2"/>
              </a:rPr>
              <a:t>  durch Klick auf Formatübertragen die Aktion beendet wird.</a:t>
            </a:r>
            <a:br>
              <a:rPr lang="de-DE" sz="1400" dirty="0">
                <a:sym typeface="Wingdings" panose="05000000000000000000" pitchFamily="2" charset="2"/>
              </a:rPr>
            </a:br>
            <a:r>
              <a:rPr lang="de-DE" sz="1400" dirty="0">
                <a:sym typeface="Wingdings" panose="05000000000000000000" pitchFamily="2" charset="2"/>
              </a:rPr>
              <a:t>Diese Technik funktioniert auch mit Spalten und markierten Bereichen.</a:t>
            </a:r>
            <a:br>
              <a:rPr lang="de-DE" sz="1400" dirty="0">
                <a:sym typeface="Wingdings" panose="05000000000000000000" pitchFamily="2" charset="2"/>
              </a:rPr>
            </a:br>
            <a:r>
              <a:rPr lang="de-DE" sz="1400" dirty="0">
                <a:sym typeface="Wingdings" panose="05000000000000000000" pitchFamily="2" charset="2"/>
              </a:rPr>
              <a:t>Funktioniert in allen Office-Anwendungen</a:t>
            </a:r>
            <a:br>
              <a:rPr lang="de-DE" sz="1400" dirty="0">
                <a:sym typeface="Wingdings" panose="05000000000000000000" pitchFamily="2" charset="2"/>
              </a:rPr>
            </a:br>
            <a:endParaRPr lang="de-DE" sz="1400" dirty="0">
              <a:sym typeface="Wingdings" panose="05000000000000000000" pitchFamily="2" charset="2"/>
            </a:endParaRPr>
          </a:p>
          <a:p>
            <a:pPr marL="342900" lvl="1" indent="-163513">
              <a:buFont typeface="Arial" panose="020B0604020202020204" pitchFamily="34" charset="0"/>
              <a:buChar char="•"/>
            </a:pPr>
            <a:r>
              <a:rPr lang="de-DE" sz="1400" u="sng" dirty="0">
                <a:sym typeface="Wingdings" panose="05000000000000000000" pitchFamily="2" charset="2"/>
              </a:rPr>
              <a:t>Letzte Aktion wiederholen</a:t>
            </a:r>
            <a:br>
              <a:rPr lang="de-DE" sz="1400" dirty="0">
                <a:sym typeface="Wingdings" panose="05000000000000000000" pitchFamily="2" charset="2"/>
              </a:rPr>
            </a:br>
            <a:r>
              <a:rPr lang="de-DE" sz="1400" dirty="0">
                <a:sym typeface="Wingdings" panose="05000000000000000000" pitchFamily="2" charset="2"/>
              </a:rPr>
              <a:t>mit der Tastenkombination Strg +Y könne Sie die zuletzt durchgeführte Aktion wiederholen.</a:t>
            </a:r>
            <a:br>
              <a:rPr lang="de-DE" sz="1400" dirty="0">
                <a:sym typeface="Wingdings" panose="05000000000000000000" pitchFamily="2" charset="2"/>
              </a:rPr>
            </a:br>
            <a:r>
              <a:rPr lang="de-DE" sz="1400" dirty="0">
                <a:sym typeface="Wingdings" panose="05000000000000000000" pitchFamily="2" charset="2"/>
              </a:rPr>
              <a:t>z.B. haben wurden verschiedene Formate in der Zellformatierung ausgewählt (Schrift-, Zahlen-, Rahmen- und Füllformate). </a:t>
            </a:r>
            <a:br>
              <a:rPr lang="de-DE" sz="1400" dirty="0">
                <a:sym typeface="Wingdings" panose="05000000000000000000" pitchFamily="2" charset="2"/>
              </a:rPr>
            </a:br>
            <a:r>
              <a:rPr lang="de-DE" sz="1400" dirty="0">
                <a:sym typeface="Wingdings" panose="05000000000000000000" pitchFamily="2" charset="2"/>
              </a:rPr>
              <a:t>Dies ist in dieser Tastenkombination abgelegt und kann danach auf eine anderes Feld angewendet werden. Funktioniert in allen Office-Anwendungen</a:t>
            </a:r>
          </a:p>
        </p:txBody>
      </p:sp>
      <p:pic>
        <p:nvPicPr>
          <p:cNvPr id="9" name="Grafik 8"/>
          <p:cNvPicPr>
            <a:picLocks noChangeAspect="1"/>
          </p:cNvPicPr>
          <p:nvPr/>
        </p:nvPicPr>
        <p:blipFill>
          <a:blip r:embed="rId2"/>
          <a:stretch>
            <a:fillRect/>
          </a:stretch>
        </p:blipFill>
        <p:spPr>
          <a:xfrm>
            <a:off x="3910012" y="1414462"/>
            <a:ext cx="1190625" cy="219075"/>
          </a:xfrm>
          <a:prstGeom prst="rect">
            <a:avLst/>
          </a:prstGeom>
          <a:ln w="19050">
            <a:solidFill>
              <a:srgbClr val="CD4F45"/>
            </a:solidFill>
          </a:ln>
        </p:spPr>
      </p:pic>
      <p:grpSp>
        <p:nvGrpSpPr>
          <p:cNvPr id="16" name="Gruppieren 15"/>
          <p:cNvGrpSpPr/>
          <p:nvPr/>
        </p:nvGrpSpPr>
        <p:grpSpPr>
          <a:xfrm>
            <a:off x="649086" y="4534412"/>
            <a:ext cx="6502213" cy="1582954"/>
            <a:chOff x="649086" y="4086737"/>
            <a:chExt cx="6502213" cy="1582954"/>
          </a:xfrm>
        </p:grpSpPr>
        <p:pic>
          <p:nvPicPr>
            <p:cNvPr id="10" name="Grafik 9"/>
            <p:cNvPicPr>
              <a:picLocks noChangeAspect="1"/>
            </p:cNvPicPr>
            <p:nvPr/>
          </p:nvPicPr>
          <p:blipFill>
            <a:blip r:embed="rId3"/>
            <a:stretch>
              <a:fillRect/>
            </a:stretch>
          </p:blipFill>
          <p:spPr>
            <a:xfrm>
              <a:off x="649086" y="4086737"/>
              <a:ext cx="1797454" cy="930492"/>
            </a:xfrm>
            <a:prstGeom prst="rect">
              <a:avLst/>
            </a:prstGeom>
            <a:ln w="19050">
              <a:solidFill>
                <a:srgbClr val="CD4F45"/>
              </a:solidFill>
            </a:ln>
          </p:spPr>
        </p:pic>
        <p:pic>
          <p:nvPicPr>
            <p:cNvPr id="11" name="Grafik 10"/>
            <p:cNvPicPr>
              <a:picLocks noChangeAspect="1"/>
            </p:cNvPicPr>
            <p:nvPr/>
          </p:nvPicPr>
          <p:blipFill>
            <a:blip r:embed="rId4"/>
            <a:stretch>
              <a:fillRect/>
            </a:stretch>
          </p:blipFill>
          <p:spPr>
            <a:xfrm>
              <a:off x="1913658" y="4611579"/>
              <a:ext cx="1675863" cy="941496"/>
            </a:xfrm>
            <a:prstGeom prst="rect">
              <a:avLst/>
            </a:prstGeom>
            <a:ln w="19050">
              <a:solidFill>
                <a:srgbClr val="CD4F45"/>
              </a:solidFill>
            </a:ln>
          </p:spPr>
        </p:pic>
        <p:pic>
          <p:nvPicPr>
            <p:cNvPr id="13" name="Grafik 12"/>
            <p:cNvPicPr>
              <a:picLocks noChangeAspect="1"/>
            </p:cNvPicPr>
            <p:nvPr/>
          </p:nvPicPr>
          <p:blipFill>
            <a:blip r:embed="rId5"/>
            <a:stretch>
              <a:fillRect/>
            </a:stretch>
          </p:blipFill>
          <p:spPr>
            <a:xfrm>
              <a:off x="5050522" y="4611579"/>
              <a:ext cx="2100777" cy="1058112"/>
            </a:xfrm>
            <a:prstGeom prst="rect">
              <a:avLst/>
            </a:prstGeom>
            <a:ln w="19050">
              <a:solidFill>
                <a:srgbClr val="CD4F45"/>
              </a:solidFill>
            </a:ln>
          </p:spPr>
        </p:pic>
      </p:grpSp>
    </p:spTree>
    <p:extLst>
      <p:ext uri="{BB962C8B-B14F-4D97-AF65-F5344CB8AC3E}">
        <p14:creationId xmlns:p14="http://schemas.microsoft.com/office/powerpoint/2010/main" val="2873554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249237" y="242504"/>
            <a:ext cx="7167564" cy="445675"/>
          </a:xfrm>
        </p:spPr>
        <p:txBody>
          <a:bodyPr/>
          <a:lstStyle/>
          <a:p>
            <a:r>
              <a:rPr lang="de-DE" sz="2400" dirty="0"/>
              <a:t>Bedingte Formatierung</a:t>
            </a:r>
            <a:endParaRPr lang="de-DE" dirty="0"/>
          </a:p>
        </p:txBody>
      </p:sp>
      <p:sp>
        <p:nvSpPr>
          <p:cNvPr id="2" name="Datumsplatzhalter 1"/>
          <p:cNvSpPr>
            <a:spLocks noGrp="1"/>
          </p:cNvSpPr>
          <p:nvPr>
            <p:ph type="dt" sz="half" idx="10"/>
          </p:nvPr>
        </p:nvSpPr>
        <p:spPr>
          <a:xfrm>
            <a:off x="252412" y="6613525"/>
            <a:ext cx="545307" cy="154828"/>
          </a:xfrm>
        </p:spPr>
        <p:txBody>
          <a:bodyPr/>
          <a:lstStyle/>
          <a:p>
            <a:fld id="{385AAA92-CE8C-4E95-9953-109DB27960E9}" type="datetime1">
              <a:rPr lang="de-DE" noProof="0" smtClean="0"/>
              <a:t>01.07.2018</a:t>
            </a:fld>
            <a:endParaRPr lang="de-DE" noProof="0" dirty="0"/>
          </a:p>
        </p:txBody>
      </p:sp>
      <p:sp>
        <p:nvSpPr>
          <p:cNvPr id="3" name="Fußzeilenplatzhalter 2"/>
          <p:cNvSpPr>
            <a:spLocks noGrp="1"/>
          </p:cNvSpPr>
          <p:nvPr>
            <p:ph type="ftr" sz="quarter" idx="11"/>
          </p:nvPr>
        </p:nvSpPr>
        <p:spPr>
          <a:xfrm>
            <a:off x="815788" y="6613524"/>
            <a:ext cx="5934635" cy="174217"/>
          </a:xfrm>
        </p:spPr>
        <p:txBody>
          <a:bodyPr/>
          <a:lstStyle/>
          <a:p>
            <a:pPr marL="0" indent="0">
              <a:buSzPct val="110000"/>
              <a:buFontTx/>
              <a:buNone/>
            </a:pPr>
            <a:r>
              <a:rPr lang="de-DE" noProof="0" dirty="0"/>
              <a:t>Reinold Haas</a:t>
            </a:r>
          </a:p>
        </p:txBody>
      </p:sp>
      <p:sp>
        <p:nvSpPr>
          <p:cNvPr id="4" name="Foliennummernplatzhalter 3"/>
          <p:cNvSpPr>
            <a:spLocks noGrp="1"/>
          </p:cNvSpPr>
          <p:nvPr>
            <p:ph type="sldNum" sz="quarter" idx="12"/>
          </p:nvPr>
        </p:nvSpPr>
        <p:spPr/>
        <p:txBody>
          <a:bodyPr/>
          <a:lstStyle/>
          <a:p>
            <a:fld id="{D596A7E7-AC8A-4A39-933E-EBEF1CA02EA2}" type="slidenum">
              <a:rPr lang="de-DE" noProof="0" smtClean="0"/>
              <a:pPr/>
              <a:t>6</a:t>
            </a:fld>
            <a:endParaRPr lang="de-DE" noProof="0" dirty="0"/>
          </a:p>
        </p:txBody>
      </p:sp>
      <p:sp>
        <p:nvSpPr>
          <p:cNvPr id="7" name="Textplatzhalter 6"/>
          <p:cNvSpPr>
            <a:spLocks noGrp="1"/>
          </p:cNvSpPr>
          <p:nvPr>
            <p:ph type="body" sz="quarter" idx="14"/>
          </p:nvPr>
        </p:nvSpPr>
        <p:spPr>
          <a:xfrm>
            <a:off x="249238" y="819812"/>
            <a:ext cx="8232610" cy="5486400"/>
          </a:xfrm>
        </p:spPr>
        <p:txBody>
          <a:bodyPr/>
          <a:lstStyle/>
          <a:p>
            <a:r>
              <a:rPr lang="de-DE" sz="1400" dirty="0">
                <a:solidFill>
                  <a:schemeClr val="tx1"/>
                </a:solidFill>
              </a:rPr>
              <a:t>Mit der Funktion </a:t>
            </a:r>
            <a:r>
              <a:rPr lang="de-DE" sz="1400" i="1" u="sng" dirty="0">
                <a:solidFill>
                  <a:schemeClr val="tx1"/>
                </a:solidFill>
              </a:rPr>
              <a:t>Bedingte Formatierung </a:t>
            </a:r>
            <a:r>
              <a:rPr lang="de-DE" sz="1400" dirty="0">
                <a:solidFill>
                  <a:schemeClr val="tx1"/>
                </a:solidFill>
              </a:rPr>
              <a:t>können Felder mit Zahlen nach </a:t>
            </a:r>
            <a:br>
              <a:rPr lang="de-DE" sz="1400" dirty="0">
                <a:solidFill>
                  <a:schemeClr val="tx1"/>
                </a:solidFill>
              </a:rPr>
            </a:br>
            <a:r>
              <a:rPr lang="de-DE" sz="1400" dirty="0">
                <a:solidFill>
                  <a:schemeClr val="tx1"/>
                </a:solidFill>
              </a:rPr>
              <a:t>den Inhalten andere Formate (Schrift, Hintergrund …) erhalten</a:t>
            </a:r>
          </a:p>
          <a:p>
            <a:pPr marL="342900" indent="-342900">
              <a:buFont typeface="Arial" panose="020B0604020202020204" pitchFamily="34" charset="0"/>
              <a:buChar char="•"/>
            </a:pPr>
            <a:r>
              <a:rPr lang="de-DE" sz="1400" dirty="0">
                <a:solidFill>
                  <a:schemeClr val="tx1"/>
                </a:solidFill>
              </a:rPr>
              <a:t>Via Register Start gelangen Sie in eine Auswahl dieser Funktion.</a:t>
            </a:r>
            <a:br>
              <a:rPr lang="de-DE" sz="1400" dirty="0">
                <a:solidFill>
                  <a:schemeClr val="tx1"/>
                </a:solidFill>
              </a:rPr>
            </a:br>
            <a:br>
              <a:rPr lang="de-DE" sz="1400" dirty="0">
                <a:solidFill>
                  <a:schemeClr val="tx1"/>
                </a:solidFill>
              </a:rPr>
            </a:br>
            <a:endParaRPr lang="de-DE" sz="1400" dirty="0">
              <a:solidFill>
                <a:schemeClr val="tx1"/>
              </a:solidFill>
            </a:endParaRPr>
          </a:p>
          <a:p>
            <a:pPr marL="342900" indent="-342900">
              <a:buFont typeface="Arial" panose="020B0604020202020204" pitchFamily="34" charset="0"/>
              <a:buChar char="•"/>
            </a:pPr>
            <a:r>
              <a:rPr lang="de-DE" sz="1400" dirty="0">
                <a:solidFill>
                  <a:schemeClr val="tx1"/>
                </a:solidFill>
              </a:rPr>
              <a:t>Mit der Auswahl </a:t>
            </a:r>
            <a:r>
              <a:rPr lang="de-DE" sz="1400" i="1" u="sng" dirty="0">
                <a:solidFill>
                  <a:schemeClr val="tx1"/>
                </a:solidFill>
              </a:rPr>
              <a:t>Regeln verwalten</a:t>
            </a:r>
            <a:r>
              <a:rPr lang="de-DE" sz="1400" dirty="0">
                <a:solidFill>
                  <a:schemeClr val="tx1"/>
                </a:solidFill>
              </a:rPr>
              <a:t>, erhalten Sie den kompletten</a:t>
            </a:r>
            <a:br>
              <a:rPr lang="de-DE" sz="1400" dirty="0">
                <a:solidFill>
                  <a:schemeClr val="tx1"/>
                </a:solidFill>
              </a:rPr>
            </a:br>
            <a:r>
              <a:rPr lang="de-DE" sz="1400" dirty="0">
                <a:solidFill>
                  <a:schemeClr val="tx1"/>
                </a:solidFill>
              </a:rPr>
              <a:t>Funktionsumfang: </a:t>
            </a:r>
            <a:r>
              <a:rPr lang="de-DE" sz="1400" i="1" dirty="0">
                <a:solidFill>
                  <a:schemeClr val="tx1"/>
                </a:solidFill>
              </a:rPr>
              <a:t>Neue Regel / Regel bearbeiten / Regel löschen</a:t>
            </a:r>
            <a:br>
              <a:rPr lang="de-DE" sz="1400" dirty="0">
                <a:solidFill>
                  <a:schemeClr val="tx1"/>
                </a:solidFill>
              </a:rPr>
            </a:br>
            <a:r>
              <a:rPr lang="de-DE" sz="1400" dirty="0">
                <a:solidFill>
                  <a:schemeClr val="tx1"/>
                </a:solidFill>
              </a:rPr>
              <a:t>über die Auswahl können Sie entscheiden, welche Regeln angezeigt</a:t>
            </a:r>
            <a:br>
              <a:rPr lang="de-DE" sz="1400" dirty="0">
                <a:solidFill>
                  <a:schemeClr val="tx1"/>
                </a:solidFill>
              </a:rPr>
            </a:br>
            <a:r>
              <a:rPr lang="de-DE" sz="1400" dirty="0">
                <a:solidFill>
                  <a:schemeClr val="tx1"/>
                </a:solidFill>
              </a:rPr>
              <a:t>werden sollen.</a:t>
            </a:r>
            <a:br>
              <a:rPr lang="de-DE" sz="1400" dirty="0">
                <a:solidFill>
                  <a:schemeClr val="tx1"/>
                </a:solidFill>
              </a:rPr>
            </a:br>
            <a:r>
              <a:rPr lang="de-DE" sz="1400" dirty="0">
                <a:solidFill>
                  <a:schemeClr val="tx1"/>
                </a:solidFill>
              </a:rPr>
              <a:t>Neue Regel:</a:t>
            </a:r>
            <a:br>
              <a:rPr lang="de-DE" sz="1400" dirty="0">
                <a:solidFill>
                  <a:schemeClr val="tx1"/>
                </a:solidFill>
              </a:rPr>
            </a:br>
            <a:br>
              <a:rPr lang="de-DE" sz="1400" dirty="0">
                <a:solidFill>
                  <a:schemeClr val="tx1"/>
                </a:solidFill>
              </a:rPr>
            </a:br>
            <a:br>
              <a:rPr lang="de-DE" sz="1400" dirty="0">
                <a:solidFill>
                  <a:schemeClr val="tx1"/>
                </a:solidFill>
              </a:rPr>
            </a:br>
            <a:endParaRPr lang="de-DE" sz="1400" dirty="0">
              <a:solidFill>
                <a:schemeClr val="tx1"/>
              </a:solidFill>
            </a:endParaRPr>
          </a:p>
        </p:txBody>
      </p:sp>
      <p:pic>
        <p:nvPicPr>
          <p:cNvPr id="9" name="Grafik 8">
            <a:extLst>
              <a:ext uri="{FF2B5EF4-FFF2-40B4-BE49-F238E27FC236}">
                <a16:creationId xmlns:a16="http://schemas.microsoft.com/office/drawing/2014/main" id="{47BBE6C3-FC6F-45BE-9911-080A7A9F3A49}"/>
              </a:ext>
            </a:extLst>
          </p:cNvPr>
          <p:cNvPicPr>
            <a:picLocks noChangeAspect="1"/>
          </p:cNvPicPr>
          <p:nvPr/>
        </p:nvPicPr>
        <p:blipFill>
          <a:blip r:embed="rId2"/>
          <a:stretch>
            <a:fillRect/>
          </a:stretch>
        </p:blipFill>
        <p:spPr>
          <a:xfrm>
            <a:off x="6309370" y="819812"/>
            <a:ext cx="2664300" cy="1302197"/>
          </a:xfrm>
          <a:prstGeom prst="rect">
            <a:avLst/>
          </a:prstGeom>
          <a:ln w="28575">
            <a:solidFill>
              <a:srgbClr val="C00000"/>
            </a:solidFill>
          </a:ln>
        </p:spPr>
      </p:pic>
      <p:pic>
        <p:nvPicPr>
          <p:cNvPr id="10" name="Grafik 9">
            <a:extLst>
              <a:ext uri="{FF2B5EF4-FFF2-40B4-BE49-F238E27FC236}">
                <a16:creationId xmlns:a16="http://schemas.microsoft.com/office/drawing/2014/main" id="{E55B907E-55AE-4F64-A8EE-32AF1AA6D50F}"/>
              </a:ext>
            </a:extLst>
          </p:cNvPr>
          <p:cNvPicPr>
            <a:picLocks noChangeAspect="1"/>
          </p:cNvPicPr>
          <p:nvPr/>
        </p:nvPicPr>
        <p:blipFill>
          <a:blip r:embed="rId3"/>
          <a:stretch>
            <a:fillRect/>
          </a:stretch>
        </p:blipFill>
        <p:spPr>
          <a:xfrm>
            <a:off x="6311152" y="2382085"/>
            <a:ext cx="2681983" cy="1301551"/>
          </a:xfrm>
          <a:prstGeom prst="rect">
            <a:avLst/>
          </a:prstGeom>
          <a:ln w="28575">
            <a:solidFill>
              <a:srgbClr val="C00000"/>
            </a:solidFill>
          </a:ln>
        </p:spPr>
      </p:pic>
      <p:pic>
        <p:nvPicPr>
          <p:cNvPr id="11" name="Grafik 10">
            <a:extLst>
              <a:ext uri="{FF2B5EF4-FFF2-40B4-BE49-F238E27FC236}">
                <a16:creationId xmlns:a16="http://schemas.microsoft.com/office/drawing/2014/main" id="{41470F12-EEE9-4085-8EAC-AE102478E71F}"/>
              </a:ext>
            </a:extLst>
          </p:cNvPr>
          <p:cNvPicPr>
            <a:picLocks noChangeAspect="1"/>
          </p:cNvPicPr>
          <p:nvPr/>
        </p:nvPicPr>
        <p:blipFill>
          <a:blip r:embed="rId4"/>
          <a:stretch>
            <a:fillRect/>
          </a:stretch>
        </p:blipFill>
        <p:spPr>
          <a:xfrm>
            <a:off x="6311152" y="3966984"/>
            <a:ext cx="2682000" cy="2151898"/>
          </a:xfrm>
          <a:prstGeom prst="rect">
            <a:avLst/>
          </a:prstGeom>
          <a:ln w="28575">
            <a:solidFill>
              <a:srgbClr val="C00000"/>
            </a:solidFill>
          </a:ln>
        </p:spPr>
      </p:pic>
      <p:graphicFrame>
        <p:nvGraphicFramePr>
          <p:cNvPr id="12" name="Tabelle 11">
            <a:extLst>
              <a:ext uri="{FF2B5EF4-FFF2-40B4-BE49-F238E27FC236}">
                <a16:creationId xmlns:a16="http://schemas.microsoft.com/office/drawing/2014/main" id="{36C08A97-EB1B-4190-8DA4-2B7E7C871E72}"/>
              </a:ext>
            </a:extLst>
          </p:cNvPr>
          <p:cNvGraphicFramePr>
            <a:graphicFrameLocks noGrp="1"/>
          </p:cNvGraphicFramePr>
          <p:nvPr>
            <p:extLst>
              <p:ext uri="{D42A27DB-BD31-4B8C-83A1-F6EECF244321}">
                <p14:modId xmlns:p14="http://schemas.microsoft.com/office/powerpoint/2010/main" val="1086683342"/>
              </p:ext>
            </p:extLst>
          </p:nvPr>
        </p:nvGraphicFramePr>
        <p:xfrm>
          <a:off x="599399" y="3065172"/>
          <a:ext cx="5332186" cy="3359234"/>
        </p:xfrm>
        <a:graphic>
          <a:graphicData uri="http://schemas.openxmlformats.org/drawingml/2006/table">
            <a:tbl>
              <a:tblPr firstRow="1" bandRow="1">
                <a:tableStyleId>{5C22544A-7EE6-4342-B048-85BDC9FD1C3A}</a:tableStyleId>
              </a:tblPr>
              <a:tblGrid>
                <a:gridCol w="1928648">
                  <a:extLst>
                    <a:ext uri="{9D8B030D-6E8A-4147-A177-3AD203B41FA5}">
                      <a16:colId xmlns:a16="http://schemas.microsoft.com/office/drawing/2014/main" val="2449983496"/>
                    </a:ext>
                  </a:extLst>
                </a:gridCol>
                <a:gridCol w="3403538">
                  <a:extLst>
                    <a:ext uri="{9D8B030D-6E8A-4147-A177-3AD203B41FA5}">
                      <a16:colId xmlns:a16="http://schemas.microsoft.com/office/drawing/2014/main" val="3337128981"/>
                    </a:ext>
                  </a:extLst>
                </a:gridCol>
              </a:tblGrid>
              <a:tr h="766710">
                <a:tc>
                  <a:txBody>
                    <a:bodyPr/>
                    <a:lstStyle/>
                    <a:p>
                      <a:r>
                        <a:rPr lang="de-DE" sz="1000" b="0" dirty="0">
                          <a:solidFill>
                            <a:schemeClr val="tx1"/>
                          </a:solidFill>
                        </a:rPr>
                        <a:t>Alle Zellen auf Ihren Werten formatieren:</a:t>
                      </a:r>
                      <a:endParaRPr lang="de-DE" sz="10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DE" sz="1000" b="0" dirty="0">
                          <a:solidFill>
                            <a:schemeClr val="tx1"/>
                          </a:solidFill>
                        </a:rPr>
                        <a:t>Grafische </a:t>
                      </a:r>
                      <a:br>
                        <a:rPr lang="de-DE" sz="1000" b="0" dirty="0">
                          <a:solidFill>
                            <a:schemeClr val="tx1"/>
                          </a:solidFill>
                        </a:rPr>
                      </a:br>
                      <a:r>
                        <a:rPr lang="de-DE" sz="1000" b="0" dirty="0">
                          <a:solidFill>
                            <a:schemeClr val="tx1"/>
                          </a:solidFill>
                        </a:rPr>
                        <a:t>Formatierung nach</a:t>
                      </a:r>
                      <a:br>
                        <a:rPr lang="de-DE" sz="1000" b="0" dirty="0">
                          <a:solidFill>
                            <a:schemeClr val="tx1"/>
                          </a:solidFill>
                        </a:rPr>
                      </a:br>
                      <a:r>
                        <a:rPr lang="de-DE" sz="1000" b="0" dirty="0">
                          <a:solidFill>
                            <a:schemeClr val="tx1"/>
                          </a:solidFill>
                        </a:rPr>
                        <a:t>Werten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7012933"/>
                  </a:ext>
                </a:extLst>
              </a:tr>
              <a:tr h="591818">
                <a:tc>
                  <a:txBody>
                    <a:bodyPr/>
                    <a:lstStyle/>
                    <a:p>
                      <a:r>
                        <a:rPr lang="de-DE" sz="1000" b="0" dirty="0"/>
                        <a:t>Nur Zellen formatieren die enthalten: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DE" sz="1000" b="0" dirty="0"/>
                        <a:t>Inhalte Text, Zahl </a:t>
                      </a:r>
                      <a:br>
                        <a:rPr lang="de-DE" sz="1000" b="0" dirty="0"/>
                      </a:br>
                      <a:r>
                        <a:rPr lang="de-DE" sz="1000" b="0" dirty="0"/>
                        <a:t>oder Datum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9144285"/>
                  </a:ext>
                </a:extLst>
              </a:tr>
              <a:tr h="874441">
                <a:tc>
                  <a:txBody>
                    <a:bodyPr/>
                    <a:lstStyle/>
                    <a:p>
                      <a:r>
                        <a:rPr lang="de-DE" sz="1000" b="0" dirty="0"/>
                        <a:t>Nur obere oder untere Werte formatieren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DE" sz="1000" b="0" dirty="0"/>
                        <a:t>Nur Zahlen </a:t>
                      </a:r>
                      <a:br>
                        <a:rPr lang="de-DE" sz="1000" b="0" dirty="0"/>
                      </a:br>
                      <a:r>
                        <a:rPr lang="de-DE" sz="1000" b="0" dirty="0"/>
                        <a:t>(Beste oder Schlecht)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95136550"/>
                  </a:ext>
                </a:extLst>
              </a:tr>
              <a:tr h="363368">
                <a:tc>
                  <a:txBody>
                    <a:bodyPr/>
                    <a:lstStyle/>
                    <a:p>
                      <a:r>
                        <a:rPr lang="de-DE" sz="1000" b="0" dirty="0"/>
                        <a:t>Nur Werte über oder unter dem Durchschnitt formatieren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DE" sz="1000" b="0" dirty="0"/>
                        <a:t>Wie vorstehend nur Zahlen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71920330"/>
                  </a:ext>
                </a:extLst>
              </a:tr>
              <a:tr h="730025">
                <a:tc>
                  <a:txBody>
                    <a:bodyPr/>
                    <a:lstStyle/>
                    <a:p>
                      <a:r>
                        <a:rPr lang="de-DE" sz="1000" b="0" dirty="0"/>
                        <a:t>Nur eindeutige oder doppelte Werte formatieren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000" b="0" dirty="0"/>
                        <a:t>Inhalte Text, Zahl </a:t>
                      </a:r>
                      <a:br>
                        <a:rPr lang="de-DE" sz="1000" b="0" dirty="0"/>
                      </a:br>
                      <a:r>
                        <a:rPr lang="de-DE" sz="1000" b="0" dirty="0"/>
                        <a:t>oder Datum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46836313"/>
                  </a:ext>
                </a:extLst>
              </a:tr>
            </a:tbl>
          </a:graphicData>
        </a:graphic>
      </p:graphicFrame>
      <p:pic>
        <p:nvPicPr>
          <p:cNvPr id="13" name="Grafik 12">
            <a:extLst>
              <a:ext uri="{FF2B5EF4-FFF2-40B4-BE49-F238E27FC236}">
                <a16:creationId xmlns:a16="http://schemas.microsoft.com/office/drawing/2014/main" id="{A4081F35-2C4B-448E-BE17-B80032DE03F9}"/>
              </a:ext>
            </a:extLst>
          </p:cNvPr>
          <p:cNvPicPr>
            <a:picLocks noChangeAspect="1"/>
          </p:cNvPicPr>
          <p:nvPr/>
        </p:nvPicPr>
        <p:blipFill>
          <a:blip r:embed="rId5"/>
          <a:stretch>
            <a:fillRect/>
          </a:stretch>
        </p:blipFill>
        <p:spPr>
          <a:xfrm>
            <a:off x="4267199" y="3126783"/>
            <a:ext cx="1545939" cy="647661"/>
          </a:xfrm>
          <a:prstGeom prst="rect">
            <a:avLst/>
          </a:prstGeom>
          <a:ln w="28575">
            <a:solidFill>
              <a:srgbClr val="C00000"/>
            </a:solidFill>
          </a:ln>
        </p:spPr>
      </p:pic>
      <p:pic>
        <p:nvPicPr>
          <p:cNvPr id="18" name="Grafik 17">
            <a:extLst>
              <a:ext uri="{FF2B5EF4-FFF2-40B4-BE49-F238E27FC236}">
                <a16:creationId xmlns:a16="http://schemas.microsoft.com/office/drawing/2014/main" id="{D86958D9-3A03-43AC-B865-CD2A820DA0CB}"/>
              </a:ext>
            </a:extLst>
          </p:cNvPr>
          <p:cNvPicPr>
            <a:picLocks noChangeAspect="1"/>
          </p:cNvPicPr>
          <p:nvPr/>
        </p:nvPicPr>
        <p:blipFill>
          <a:blip r:embed="rId6"/>
          <a:stretch>
            <a:fillRect/>
          </a:stretch>
        </p:blipFill>
        <p:spPr>
          <a:xfrm>
            <a:off x="4266845" y="3893571"/>
            <a:ext cx="1545939" cy="459264"/>
          </a:xfrm>
          <a:prstGeom prst="rect">
            <a:avLst/>
          </a:prstGeom>
          <a:ln w="28575">
            <a:solidFill>
              <a:srgbClr val="C00000"/>
            </a:solidFill>
          </a:ln>
        </p:spPr>
      </p:pic>
      <p:pic>
        <p:nvPicPr>
          <p:cNvPr id="19" name="Grafik 18">
            <a:extLst>
              <a:ext uri="{FF2B5EF4-FFF2-40B4-BE49-F238E27FC236}">
                <a16:creationId xmlns:a16="http://schemas.microsoft.com/office/drawing/2014/main" id="{0244B0B2-05DA-4167-829F-489DA127BE57}"/>
              </a:ext>
            </a:extLst>
          </p:cNvPr>
          <p:cNvPicPr>
            <a:picLocks noChangeAspect="1"/>
          </p:cNvPicPr>
          <p:nvPr/>
        </p:nvPicPr>
        <p:blipFill>
          <a:blip r:embed="rId7"/>
          <a:stretch>
            <a:fillRect/>
          </a:stretch>
        </p:blipFill>
        <p:spPr>
          <a:xfrm>
            <a:off x="4266845" y="4527318"/>
            <a:ext cx="1545939" cy="717475"/>
          </a:xfrm>
          <a:prstGeom prst="rect">
            <a:avLst/>
          </a:prstGeom>
          <a:ln w="28575">
            <a:solidFill>
              <a:srgbClr val="C00000"/>
            </a:solidFill>
          </a:ln>
        </p:spPr>
      </p:pic>
      <p:pic>
        <p:nvPicPr>
          <p:cNvPr id="20" name="Grafik 19">
            <a:extLst>
              <a:ext uri="{FF2B5EF4-FFF2-40B4-BE49-F238E27FC236}">
                <a16:creationId xmlns:a16="http://schemas.microsoft.com/office/drawing/2014/main" id="{1EA87829-B5DB-405F-83D3-BAADECF86F98}"/>
              </a:ext>
            </a:extLst>
          </p:cNvPr>
          <p:cNvPicPr>
            <a:picLocks noChangeAspect="1"/>
          </p:cNvPicPr>
          <p:nvPr/>
        </p:nvPicPr>
        <p:blipFill>
          <a:blip r:embed="rId8"/>
          <a:stretch>
            <a:fillRect/>
          </a:stretch>
        </p:blipFill>
        <p:spPr>
          <a:xfrm>
            <a:off x="4419600" y="5744253"/>
            <a:ext cx="1399729" cy="633637"/>
          </a:xfrm>
          <a:prstGeom prst="rect">
            <a:avLst/>
          </a:prstGeom>
          <a:ln w="28575">
            <a:solidFill>
              <a:srgbClr val="C00000"/>
            </a:solidFill>
          </a:ln>
        </p:spPr>
      </p:pic>
    </p:spTree>
    <p:extLst>
      <p:ext uri="{BB962C8B-B14F-4D97-AF65-F5344CB8AC3E}">
        <p14:creationId xmlns:p14="http://schemas.microsoft.com/office/powerpoint/2010/main" val="9432230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249237" y="114301"/>
            <a:ext cx="7167564" cy="387724"/>
          </a:xfrm>
        </p:spPr>
        <p:txBody>
          <a:bodyPr anchor="t" anchorCtr="0"/>
          <a:lstStyle/>
          <a:p>
            <a:r>
              <a:rPr lang="de-DE" sz="1800" dirty="0"/>
              <a:t>Bedingte Formatierung </a:t>
            </a:r>
            <a:r>
              <a:rPr lang="de-DE" sz="1400" dirty="0"/>
              <a:t>(Fortsetzung)</a:t>
            </a:r>
            <a:r>
              <a:rPr lang="de-DE" sz="1800" dirty="0"/>
              <a:t>: </a:t>
            </a:r>
            <a:br>
              <a:rPr lang="de-DE" sz="2400" dirty="0"/>
            </a:br>
            <a:r>
              <a:rPr lang="de-DE" sz="2400" dirty="0"/>
              <a:t>Regeln mit Formeln</a:t>
            </a:r>
            <a:br>
              <a:rPr lang="de-DE" dirty="0"/>
            </a:br>
            <a:endParaRPr lang="de-DE" dirty="0"/>
          </a:p>
        </p:txBody>
      </p:sp>
      <p:sp>
        <p:nvSpPr>
          <p:cNvPr id="2" name="Datumsplatzhalter 1"/>
          <p:cNvSpPr>
            <a:spLocks noGrp="1"/>
          </p:cNvSpPr>
          <p:nvPr>
            <p:ph type="dt" sz="half" idx="10"/>
          </p:nvPr>
        </p:nvSpPr>
        <p:spPr/>
        <p:txBody>
          <a:bodyPr/>
          <a:lstStyle/>
          <a:p>
            <a:fld id="{AEB52AC4-445B-4FBC-AE23-157D27B5EADF}" type="datetime1">
              <a:rPr lang="de-DE" noProof="0" smtClean="0"/>
              <a:t>01.07.2018</a:t>
            </a:fld>
            <a:endParaRPr lang="de-DE" noProof="0" dirty="0"/>
          </a:p>
        </p:txBody>
      </p:sp>
      <p:sp>
        <p:nvSpPr>
          <p:cNvPr id="3" name="Fußzeilenplatzhalter 2"/>
          <p:cNvSpPr>
            <a:spLocks noGrp="1"/>
          </p:cNvSpPr>
          <p:nvPr>
            <p:ph type="ftr" sz="quarter" idx="11"/>
          </p:nvPr>
        </p:nvSpPr>
        <p:spPr/>
        <p:txBody>
          <a:bodyPr/>
          <a:lstStyle/>
          <a:p>
            <a:pPr marL="0" indent="0">
              <a:buSzPct val="110000"/>
              <a:buFontTx/>
              <a:buNone/>
            </a:pPr>
            <a:r>
              <a:rPr lang="de-DE" noProof="0"/>
              <a:t>Reinold Haas</a:t>
            </a:r>
            <a:endParaRPr lang="de-DE" noProof="0" dirty="0"/>
          </a:p>
        </p:txBody>
      </p:sp>
      <p:sp>
        <p:nvSpPr>
          <p:cNvPr id="4" name="Foliennummernplatzhalter 3"/>
          <p:cNvSpPr>
            <a:spLocks noGrp="1"/>
          </p:cNvSpPr>
          <p:nvPr>
            <p:ph type="sldNum" sz="quarter" idx="12"/>
          </p:nvPr>
        </p:nvSpPr>
        <p:spPr/>
        <p:txBody>
          <a:bodyPr/>
          <a:lstStyle/>
          <a:p>
            <a:fld id="{D596A7E7-AC8A-4A39-933E-EBEF1CA02EA2}" type="slidenum">
              <a:rPr lang="de-DE" noProof="0" smtClean="0"/>
              <a:pPr/>
              <a:t>7</a:t>
            </a:fld>
            <a:endParaRPr lang="de-DE" noProof="0" dirty="0"/>
          </a:p>
        </p:txBody>
      </p:sp>
      <p:sp>
        <p:nvSpPr>
          <p:cNvPr id="7" name="Textplatzhalter 6"/>
          <p:cNvSpPr>
            <a:spLocks noGrp="1"/>
          </p:cNvSpPr>
          <p:nvPr>
            <p:ph type="body" sz="quarter" idx="14"/>
          </p:nvPr>
        </p:nvSpPr>
        <p:spPr>
          <a:xfrm>
            <a:off x="249237" y="884705"/>
            <a:ext cx="8832009" cy="5381624"/>
          </a:xfrm>
        </p:spPr>
        <p:txBody>
          <a:bodyPr/>
          <a:lstStyle/>
          <a:p>
            <a:r>
              <a:rPr lang="de-DE" sz="1800" dirty="0"/>
              <a:t>Berechenbaren Regeln:</a:t>
            </a:r>
            <a:br>
              <a:rPr lang="de-DE" sz="1800" dirty="0"/>
            </a:br>
            <a:br>
              <a:rPr lang="de-DE" sz="1800" dirty="0"/>
            </a:br>
            <a:r>
              <a:rPr lang="de-DE" sz="1600" dirty="0">
                <a:solidFill>
                  <a:schemeClr val="tx1"/>
                </a:solidFill>
              </a:rPr>
              <a:t>Eine Regel für abwechselnde Hintergründe für </a:t>
            </a:r>
            <a:br>
              <a:rPr lang="de-DE" sz="1600" dirty="0">
                <a:solidFill>
                  <a:schemeClr val="tx1"/>
                </a:solidFill>
              </a:rPr>
            </a:br>
            <a:r>
              <a:rPr lang="de-DE" sz="1600" dirty="0">
                <a:solidFill>
                  <a:schemeClr val="tx1"/>
                </a:solidFill>
              </a:rPr>
              <a:t>gerade und ungerade Zeilen erreichen Sie mit folgender</a:t>
            </a:r>
            <a:br>
              <a:rPr lang="de-DE" sz="1600" dirty="0">
                <a:solidFill>
                  <a:schemeClr val="tx1"/>
                </a:solidFill>
              </a:rPr>
            </a:br>
            <a:r>
              <a:rPr lang="de-DE" sz="1600" dirty="0">
                <a:solidFill>
                  <a:schemeClr val="tx1"/>
                </a:solidFill>
              </a:rPr>
              <a:t>berechenbare Regel.</a:t>
            </a:r>
            <a:br>
              <a:rPr lang="de-DE" sz="1600" dirty="0">
                <a:solidFill>
                  <a:schemeClr val="tx1"/>
                </a:solidFill>
              </a:rPr>
            </a:br>
            <a:r>
              <a:rPr lang="de-DE" sz="1600" dirty="0">
                <a:solidFill>
                  <a:schemeClr val="tx1"/>
                </a:solidFill>
              </a:rPr>
              <a:t>Es wird geprüft ob eine gerade oder ungerade </a:t>
            </a:r>
            <a:r>
              <a:rPr lang="de-DE" sz="1600" dirty="0" err="1">
                <a:solidFill>
                  <a:schemeClr val="tx1"/>
                </a:solidFill>
              </a:rPr>
              <a:t>Zeilennr</a:t>
            </a:r>
            <a:r>
              <a:rPr lang="de-DE" sz="1600" dirty="0">
                <a:solidFill>
                  <a:schemeClr val="tx1"/>
                </a:solidFill>
              </a:rPr>
              <a:t>. </a:t>
            </a:r>
            <a:br>
              <a:rPr lang="de-DE" sz="1600" dirty="0">
                <a:solidFill>
                  <a:schemeClr val="tx1"/>
                </a:solidFill>
              </a:rPr>
            </a:br>
            <a:r>
              <a:rPr lang="de-DE" sz="1600" dirty="0">
                <a:solidFill>
                  <a:schemeClr val="tx1"/>
                </a:solidFill>
              </a:rPr>
              <a:t>in dem markierten Bereich vorliegt. Gerade </a:t>
            </a:r>
            <a:r>
              <a:rPr lang="de-DE" sz="1600" dirty="0" err="1">
                <a:solidFill>
                  <a:schemeClr val="tx1"/>
                </a:solidFill>
              </a:rPr>
              <a:t>Zeilennr</a:t>
            </a:r>
            <a:r>
              <a:rPr lang="de-DE" sz="1600" dirty="0">
                <a:solidFill>
                  <a:schemeClr val="tx1"/>
                </a:solidFill>
              </a:rPr>
              <a:t>. </a:t>
            </a:r>
            <a:br>
              <a:rPr lang="de-DE" sz="1600" dirty="0">
                <a:solidFill>
                  <a:schemeClr val="tx1"/>
                </a:solidFill>
              </a:rPr>
            </a:br>
            <a:r>
              <a:rPr lang="de-DE" sz="1600" dirty="0">
                <a:solidFill>
                  <a:schemeClr val="tx1"/>
                </a:solidFill>
              </a:rPr>
              <a:t>werden dann mit Hellgrauem Hintergrund formatiert.</a:t>
            </a:r>
            <a:br>
              <a:rPr lang="de-DE" sz="1600" dirty="0">
                <a:solidFill>
                  <a:schemeClr val="tx1"/>
                </a:solidFill>
              </a:rPr>
            </a:br>
            <a:r>
              <a:rPr lang="de-DE" sz="1600" dirty="0">
                <a:solidFill>
                  <a:schemeClr val="tx1"/>
                </a:solidFill>
              </a:rPr>
              <a:t>Zunächst den Bereich markieren und dann:</a:t>
            </a:r>
            <a:br>
              <a:rPr lang="de-DE" sz="1600" dirty="0">
                <a:solidFill>
                  <a:schemeClr val="tx1"/>
                </a:solidFill>
              </a:rPr>
            </a:br>
            <a:r>
              <a:rPr lang="de-DE" sz="1600" dirty="0">
                <a:solidFill>
                  <a:schemeClr val="tx1"/>
                </a:solidFill>
              </a:rPr>
              <a:t>die Regel:</a:t>
            </a:r>
            <a:br>
              <a:rPr lang="de-DE" sz="1600" dirty="0">
                <a:solidFill>
                  <a:schemeClr val="tx1"/>
                </a:solidFill>
              </a:rPr>
            </a:br>
            <a:r>
              <a:rPr lang="de-DE" sz="1600" dirty="0">
                <a:solidFill>
                  <a:schemeClr val="tx1"/>
                </a:solidFill>
              </a:rPr>
              <a:t>=REST(ZEILE(A1);2)=0</a:t>
            </a:r>
            <a:br>
              <a:rPr lang="de-DE" sz="1600" dirty="0">
                <a:solidFill>
                  <a:schemeClr val="tx1"/>
                </a:solidFill>
              </a:rPr>
            </a:br>
            <a:r>
              <a:rPr lang="de-DE" sz="1600" dirty="0">
                <a:solidFill>
                  <a:schemeClr val="tx1"/>
                </a:solidFill>
              </a:rPr>
              <a:t>Funktion Rest ist die Prüfung, ob die Division durch eine </a:t>
            </a:r>
            <a:br>
              <a:rPr lang="de-DE" sz="1600" dirty="0">
                <a:solidFill>
                  <a:schemeClr val="tx1"/>
                </a:solidFill>
              </a:rPr>
            </a:br>
            <a:r>
              <a:rPr lang="de-DE" sz="1600" dirty="0">
                <a:solidFill>
                  <a:schemeClr val="tx1"/>
                </a:solidFill>
              </a:rPr>
              <a:t>Zahl einen Dezimalrest ergibt. </a:t>
            </a:r>
            <a:br>
              <a:rPr lang="de-DE" sz="1600" dirty="0">
                <a:solidFill>
                  <a:schemeClr val="tx1"/>
                </a:solidFill>
              </a:rPr>
            </a:br>
            <a:r>
              <a:rPr lang="de-DE" sz="1600" dirty="0">
                <a:solidFill>
                  <a:schemeClr val="tx1"/>
                </a:solidFill>
              </a:rPr>
              <a:t>- Funktion ZEILE() ist die </a:t>
            </a:r>
            <a:r>
              <a:rPr lang="de-DE" sz="1600" dirty="0" err="1">
                <a:solidFill>
                  <a:schemeClr val="tx1"/>
                </a:solidFill>
              </a:rPr>
              <a:t>Zeilennr</a:t>
            </a:r>
            <a:r>
              <a:rPr lang="de-DE" sz="1600" dirty="0">
                <a:solidFill>
                  <a:schemeClr val="tx1"/>
                </a:solidFill>
              </a:rPr>
              <a:t>. Des Feldes</a:t>
            </a:r>
            <a:br>
              <a:rPr lang="de-DE" sz="1600" dirty="0">
                <a:solidFill>
                  <a:schemeClr val="tx1"/>
                </a:solidFill>
              </a:rPr>
            </a:br>
            <a:r>
              <a:rPr lang="de-DE" sz="1600" dirty="0">
                <a:solidFill>
                  <a:schemeClr val="tx1"/>
                </a:solidFill>
              </a:rPr>
              <a:t>- Divisor ist die Zahl 2 </a:t>
            </a:r>
            <a:br>
              <a:rPr lang="de-DE" sz="1600" dirty="0">
                <a:solidFill>
                  <a:schemeClr val="tx1"/>
                </a:solidFill>
              </a:rPr>
            </a:br>
            <a:r>
              <a:rPr lang="de-DE" sz="1600" dirty="0">
                <a:solidFill>
                  <a:schemeClr val="tx1"/>
                </a:solidFill>
              </a:rPr>
              <a:t>- Feldadresse bei ZEILE(..) ist immer das erste Feld des markierten Bereiches.</a:t>
            </a:r>
            <a:br>
              <a:rPr lang="de-DE" sz="1600" dirty="0">
                <a:solidFill>
                  <a:schemeClr val="tx1"/>
                </a:solidFill>
              </a:rPr>
            </a:br>
            <a:br>
              <a:rPr lang="de-DE" sz="1600" dirty="0">
                <a:solidFill>
                  <a:schemeClr val="tx1"/>
                </a:solidFill>
              </a:rPr>
            </a:br>
            <a:r>
              <a:rPr lang="de-DE" sz="1400" dirty="0">
                <a:solidFill>
                  <a:schemeClr val="tx1"/>
                </a:solidFill>
              </a:rPr>
              <a:t>Wenn Rest = 0 ist es also eine gerade Zahl und dann werden die geraden Zeilen hellgrau formatiert. </a:t>
            </a:r>
            <a:br>
              <a:rPr lang="de-DE" sz="1400" dirty="0">
                <a:solidFill>
                  <a:schemeClr val="tx1"/>
                </a:solidFill>
              </a:rPr>
            </a:br>
            <a:r>
              <a:rPr lang="de-DE" sz="1400" dirty="0">
                <a:solidFill>
                  <a:schemeClr val="tx1"/>
                </a:solidFill>
              </a:rPr>
              <a:t>Wenn Rest &lt;&gt; 0 ist es also eine ungerade Zahl und dann werden die ungeraden Zeilen formatiert. </a:t>
            </a:r>
            <a:br>
              <a:rPr lang="de-DE" sz="1400" dirty="0">
                <a:solidFill>
                  <a:schemeClr val="tx1"/>
                </a:solidFill>
              </a:rPr>
            </a:br>
            <a:br>
              <a:rPr lang="de-DE" sz="1600" dirty="0">
                <a:solidFill>
                  <a:schemeClr val="tx1"/>
                </a:solidFill>
              </a:rPr>
            </a:br>
            <a:r>
              <a:rPr lang="de-DE" sz="1400" dirty="0">
                <a:solidFill>
                  <a:schemeClr val="tx1"/>
                </a:solidFill>
              </a:rPr>
              <a:t>Der Vorteil dieser Regel besteht darin, dass auch nach dem Sortieren die Formate erhalten bleiben.</a:t>
            </a:r>
            <a:br>
              <a:rPr lang="de-DE" sz="1400" dirty="0">
                <a:solidFill>
                  <a:schemeClr val="tx1"/>
                </a:solidFill>
                <a:sym typeface="Wingdings" panose="05000000000000000000" pitchFamily="2" charset="2"/>
              </a:rPr>
            </a:br>
            <a:br>
              <a:rPr lang="de-DE" sz="1400" dirty="0">
                <a:solidFill>
                  <a:schemeClr val="tx1"/>
                </a:solidFill>
                <a:sym typeface="Wingdings" panose="05000000000000000000" pitchFamily="2" charset="2"/>
              </a:rPr>
            </a:br>
            <a:br>
              <a:rPr lang="de-DE" sz="1800" dirty="0"/>
            </a:br>
            <a:endParaRPr lang="de-DE" sz="1800" dirty="0">
              <a:solidFill>
                <a:schemeClr val="tx1"/>
              </a:solidFill>
            </a:endParaRPr>
          </a:p>
        </p:txBody>
      </p:sp>
      <p:pic>
        <p:nvPicPr>
          <p:cNvPr id="8" name="Grafik 7"/>
          <p:cNvPicPr>
            <a:picLocks noChangeAspect="1"/>
          </p:cNvPicPr>
          <p:nvPr/>
        </p:nvPicPr>
        <p:blipFill>
          <a:blip r:embed="rId2"/>
          <a:stretch>
            <a:fillRect/>
          </a:stretch>
        </p:blipFill>
        <p:spPr>
          <a:xfrm>
            <a:off x="5389847" y="949656"/>
            <a:ext cx="3503327" cy="3231819"/>
          </a:xfrm>
          <a:prstGeom prst="rect">
            <a:avLst/>
          </a:prstGeom>
          <a:ln w="28575">
            <a:solidFill>
              <a:srgbClr val="C00000"/>
            </a:solidFill>
          </a:ln>
        </p:spPr>
      </p:pic>
    </p:spTree>
    <p:extLst>
      <p:ext uri="{BB962C8B-B14F-4D97-AF65-F5344CB8AC3E}">
        <p14:creationId xmlns:p14="http://schemas.microsoft.com/office/powerpoint/2010/main" val="41275820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249237" y="242504"/>
            <a:ext cx="7167564" cy="445675"/>
          </a:xfrm>
        </p:spPr>
        <p:txBody>
          <a:bodyPr/>
          <a:lstStyle/>
          <a:p>
            <a:r>
              <a:rPr lang="de-DE" sz="2400" dirty="0"/>
              <a:t>Office Zwischenablage</a:t>
            </a:r>
            <a:endParaRPr lang="de-DE" dirty="0"/>
          </a:p>
        </p:txBody>
      </p:sp>
      <p:sp>
        <p:nvSpPr>
          <p:cNvPr id="2" name="Datumsplatzhalter 1"/>
          <p:cNvSpPr>
            <a:spLocks noGrp="1"/>
          </p:cNvSpPr>
          <p:nvPr>
            <p:ph type="dt" sz="half" idx="10"/>
          </p:nvPr>
        </p:nvSpPr>
        <p:spPr/>
        <p:txBody>
          <a:bodyPr/>
          <a:lstStyle/>
          <a:p>
            <a:fld id="{CE57CE84-DDD6-44A1-87AA-6284E9F50B54}" type="datetime1">
              <a:rPr lang="de-DE" noProof="0" smtClean="0"/>
              <a:t>01.07.2018</a:t>
            </a:fld>
            <a:endParaRPr lang="de-DE" noProof="0" dirty="0"/>
          </a:p>
        </p:txBody>
      </p:sp>
      <p:sp>
        <p:nvSpPr>
          <p:cNvPr id="3" name="Fußzeilenplatzhalter 2"/>
          <p:cNvSpPr>
            <a:spLocks noGrp="1"/>
          </p:cNvSpPr>
          <p:nvPr>
            <p:ph type="ftr" sz="quarter" idx="11"/>
          </p:nvPr>
        </p:nvSpPr>
        <p:spPr/>
        <p:txBody>
          <a:bodyPr/>
          <a:lstStyle/>
          <a:p>
            <a:pPr marL="0" indent="0">
              <a:buSzPct val="110000"/>
              <a:buFontTx/>
              <a:buNone/>
            </a:pPr>
            <a:r>
              <a:rPr lang="de-DE" noProof="0"/>
              <a:t>Reinold Haas</a:t>
            </a:r>
            <a:endParaRPr lang="de-DE" noProof="0" dirty="0"/>
          </a:p>
        </p:txBody>
      </p:sp>
      <p:sp>
        <p:nvSpPr>
          <p:cNvPr id="4" name="Foliennummernplatzhalter 3"/>
          <p:cNvSpPr>
            <a:spLocks noGrp="1"/>
          </p:cNvSpPr>
          <p:nvPr>
            <p:ph type="sldNum" sz="quarter" idx="12"/>
          </p:nvPr>
        </p:nvSpPr>
        <p:spPr/>
        <p:txBody>
          <a:bodyPr/>
          <a:lstStyle/>
          <a:p>
            <a:fld id="{D596A7E7-AC8A-4A39-933E-EBEF1CA02EA2}" type="slidenum">
              <a:rPr lang="de-DE" noProof="0" smtClean="0"/>
              <a:pPr/>
              <a:t>8</a:t>
            </a:fld>
            <a:endParaRPr lang="de-DE" noProof="0" dirty="0"/>
          </a:p>
        </p:txBody>
      </p:sp>
      <p:sp>
        <p:nvSpPr>
          <p:cNvPr id="7" name="Textplatzhalter 6"/>
          <p:cNvSpPr>
            <a:spLocks noGrp="1"/>
          </p:cNvSpPr>
          <p:nvPr>
            <p:ph type="body" sz="quarter" idx="14"/>
          </p:nvPr>
        </p:nvSpPr>
        <p:spPr>
          <a:xfrm>
            <a:off x="249238" y="819812"/>
            <a:ext cx="8643936" cy="5486400"/>
          </a:xfrm>
        </p:spPr>
        <p:txBody>
          <a:bodyPr/>
          <a:lstStyle/>
          <a:p>
            <a:pPr marL="342900" indent="-342900">
              <a:buFont typeface="Arial" panose="020B0604020202020204" pitchFamily="34" charset="0"/>
              <a:buChar char="•"/>
            </a:pPr>
            <a:r>
              <a:rPr lang="de-DE" sz="1800" dirty="0"/>
              <a:t>Zwischenablage Windows / Office:</a:t>
            </a:r>
            <a:br>
              <a:rPr lang="de-DE" sz="1800" dirty="0"/>
            </a:br>
            <a:r>
              <a:rPr lang="de-DE" sz="1400" dirty="0">
                <a:solidFill>
                  <a:schemeClr val="tx1"/>
                </a:solidFill>
              </a:rPr>
              <a:t>Die Windows Zwischenablage kann ein Element aufnehmen, </a:t>
            </a:r>
            <a:br>
              <a:rPr lang="de-DE" sz="1400" dirty="0">
                <a:solidFill>
                  <a:schemeClr val="tx1"/>
                </a:solidFill>
              </a:rPr>
            </a:br>
            <a:r>
              <a:rPr lang="de-DE" sz="1400" dirty="0">
                <a:solidFill>
                  <a:schemeClr val="tx1"/>
                </a:solidFill>
              </a:rPr>
              <a:t>die Office Zwischenablage dagegen 24. </a:t>
            </a:r>
            <a:br>
              <a:rPr lang="de-DE" sz="1400" dirty="0">
                <a:solidFill>
                  <a:schemeClr val="tx1"/>
                </a:solidFill>
              </a:rPr>
            </a:br>
            <a:r>
              <a:rPr lang="de-DE" sz="1400" dirty="0">
                <a:solidFill>
                  <a:schemeClr val="tx1"/>
                </a:solidFill>
              </a:rPr>
              <a:t>Mit Kopieren (Strg +C) werden Objekte in die Zwischenablagen übernommen.</a:t>
            </a:r>
            <a:br>
              <a:rPr lang="de-DE" sz="1400" dirty="0">
                <a:solidFill>
                  <a:schemeClr val="tx1"/>
                </a:solidFill>
              </a:rPr>
            </a:br>
            <a:br>
              <a:rPr lang="de-DE" sz="1400" dirty="0">
                <a:solidFill>
                  <a:schemeClr val="tx1"/>
                </a:solidFill>
              </a:rPr>
            </a:br>
            <a:r>
              <a:rPr lang="de-DE" sz="1400" dirty="0">
                <a:solidFill>
                  <a:schemeClr val="tx1"/>
                </a:solidFill>
              </a:rPr>
              <a:t>Mit Einfügen (Strg +V) können die Objekte eingefügt werden.</a:t>
            </a:r>
            <a:br>
              <a:rPr lang="de-DE" sz="1400" dirty="0">
                <a:solidFill>
                  <a:schemeClr val="tx1"/>
                </a:solidFill>
              </a:rPr>
            </a:br>
            <a:r>
              <a:rPr lang="de-DE" sz="1400" dirty="0">
                <a:solidFill>
                  <a:schemeClr val="tx1"/>
                </a:solidFill>
              </a:rPr>
              <a:t>Bei der Office Zwischenablage kann allerdings unter den 24 Elementen ausgewählt werden.</a:t>
            </a:r>
            <a:br>
              <a:rPr lang="de-DE" sz="1400" dirty="0">
                <a:solidFill>
                  <a:schemeClr val="tx1"/>
                </a:solidFill>
              </a:rPr>
            </a:br>
            <a:r>
              <a:rPr lang="de-DE" sz="1400" dirty="0">
                <a:solidFill>
                  <a:schemeClr val="tx1"/>
                </a:solidFill>
              </a:rPr>
              <a:t>Die Office Zwischenablage kann nur innerhalb der MS-Office-Anwendungen genutzt werden.</a:t>
            </a:r>
            <a:br>
              <a:rPr lang="de-DE" sz="1400" dirty="0">
                <a:solidFill>
                  <a:schemeClr val="tx1"/>
                </a:solidFill>
              </a:rPr>
            </a:br>
            <a:endParaRPr lang="de-DE" sz="1400" dirty="0">
              <a:solidFill>
                <a:schemeClr val="tx1"/>
              </a:solidFill>
            </a:endParaRPr>
          </a:p>
          <a:p>
            <a:pPr marL="342900" indent="-342900">
              <a:buFont typeface="Arial" panose="020B0604020202020204" pitchFamily="34" charset="0"/>
              <a:buChar char="•"/>
            </a:pPr>
            <a:r>
              <a:rPr lang="de-DE" sz="1400" u="sng" dirty="0">
                <a:solidFill>
                  <a:schemeClr val="tx1"/>
                </a:solidFill>
              </a:rPr>
              <a:t>Arbeiten mit der Zwischenablage</a:t>
            </a:r>
            <a:br>
              <a:rPr lang="de-DE" sz="1400" dirty="0">
                <a:solidFill>
                  <a:schemeClr val="tx1"/>
                </a:solidFill>
              </a:rPr>
            </a:br>
            <a:r>
              <a:rPr lang="de-DE" sz="1400" dirty="0">
                <a:solidFill>
                  <a:schemeClr val="tx1"/>
                </a:solidFill>
              </a:rPr>
              <a:t>Unter dem Register Start befindet sich in allen Office-Anwendungen die Gruppe Zwischenablage.</a:t>
            </a:r>
            <a:br>
              <a:rPr lang="de-DE" sz="1400" dirty="0">
                <a:solidFill>
                  <a:schemeClr val="tx1"/>
                </a:solidFill>
              </a:rPr>
            </a:br>
            <a:br>
              <a:rPr lang="de-DE" sz="1400" dirty="0">
                <a:solidFill>
                  <a:schemeClr val="tx1"/>
                </a:solidFill>
              </a:rPr>
            </a:br>
            <a:br>
              <a:rPr lang="de-DE" sz="1400" dirty="0">
                <a:solidFill>
                  <a:schemeClr val="tx1"/>
                </a:solidFill>
              </a:rPr>
            </a:br>
            <a:br>
              <a:rPr lang="de-DE" sz="1400" dirty="0">
                <a:solidFill>
                  <a:schemeClr val="tx1"/>
                </a:solidFill>
              </a:rPr>
            </a:br>
            <a:br>
              <a:rPr lang="de-DE" sz="1400" dirty="0">
                <a:solidFill>
                  <a:schemeClr val="tx1"/>
                </a:solidFill>
              </a:rPr>
            </a:br>
            <a:br>
              <a:rPr lang="de-DE" sz="1400" dirty="0">
                <a:solidFill>
                  <a:schemeClr val="tx1"/>
                </a:solidFill>
              </a:rPr>
            </a:br>
            <a:r>
              <a:rPr lang="de-DE" sz="1400" dirty="0">
                <a:solidFill>
                  <a:schemeClr val="tx1"/>
                </a:solidFill>
              </a:rPr>
              <a:t>Mit dem Pfeilbutton (rechts unten) aktivieren Sie die </a:t>
            </a:r>
            <a:br>
              <a:rPr lang="de-DE" sz="1400" dirty="0">
                <a:solidFill>
                  <a:schemeClr val="tx1"/>
                </a:solidFill>
              </a:rPr>
            </a:br>
            <a:r>
              <a:rPr lang="de-DE" sz="1400" dirty="0">
                <a:solidFill>
                  <a:schemeClr val="tx1"/>
                </a:solidFill>
              </a:rPr>
              <a:t>Office Zwischenablage. Nun können bis zu 24 Elemente in </a:t>
            </a:r>
            <a:br>
              <a:rPr lang="de-DE" sz="1400" dirty="0">
                <a:solidFill>
                  <a:schemeClr val="tx1"/>
                </a:solidFill>
              </a:rPr>
            </a:br>
            <a:r>
              <a:rPr lang="de-DE" sz="1400" dirty="0">
                <a:solidFill>
                  <a:schemeClr val="tx1"/>
                </a:solidFill>
              </a:rPr>
              <a:t>diese Ablage kopiert werden und dabei auch die Herkunft erkennen.</a:t>
            </a:r>
            <a:br>
              <a:rPr lang="de-DE" sz="1400" dirty="0">
                <a:solidFill>
                  <a:schemeClr val="tx1"/>
                </a:solidFill>
              </a:rPr>
            </a:br>
            <a:r>
              <a:rPr lang="de-DE" sz="1400" dirty="0">
                <a:solidFill>
                  <a:schemeClr val="tx1"/>
                </a:solidFill>
              </a:rPr>
              <a:t>Mit Klick auf das entsprechende Element wird das Element </a:t>
            </a:r>
            <a:br>
              <a:rPr lang="de-DE" sz="1400" dirty="0">
                <a:solidFill>
                  <a:schemeClr val="tx1"/>
                </a:solidFill>
              </a:rPr>
            </a:br>
            <a:r>
              <a:rPr lang="de-DE" sz="1400" dirty="0">
                <a:solidFill>
                  <a:schemeClr val="tx1"/>
                </a:solidFill>
              </a:rPr>
              <a:t>(incl. Formatierung) übernommen.</a:t>
            </a:r>
            <a:br>
              <a:rPr lang="de-DE" sz="1400" dirty="0">
                <a:solidFill>
                  <a:schemeClr val="tx1"/>
                </a:solidFill>
              </a:rPr>
            </a:br>
            <a:r>
              <a:rPr lang="de-DE" sz="1400" dirty="0">
                <a:solidFill>
                  <a:schemeClr val="tx1"/>
                </a:solidFill>
              </a:rPr>
              <a:t>Die Zwischenablage kann auch über das X geschlossen werden. </a:t>
            </a:r>
            <a:br>
              <a:rPr lang="de-DE" sz="1400" dirty="0">
                <a:solidFill>
                  <a:schemeClr val="tx1"/>
                </a:solidFill>
              </a:rPr>
            </a:br>
            <a:r>
              <a:rPr lang="de-DE" sz="1400" dirty="0">
                <a:solidFill>
                  <a:schemeClr val="tx1"/>
                </a:solidFill>
              </a:rPr>
              <a:t>Gelöscht wird die Zwischenablage aber erst mit Ihrer Systemabmeldung.</a:t>
            </a:r>
            <a:br>
              <a:rPr lang="de-DE" sz="1400" dirty="0">
                <a:solidFill>
                  <a:schemeClr val="tx1"/>
                </a:solidFill>
              </a:rPr>
            </a:br>
            <a:endParaRPr lang="de-DE" sz="1800" dirty="0">
              <a:solidFill>
                <a:schemeClr val="tx1"/>
              </a:solidFill>
            </a:endParaRPr>
          </a:p>
        </p:txBody>
      </p:sp>
      <p:pic>
        <p:nvPicPr>
          <p:cNvPr id="5" name="Grafik 4"/>
          <p:cNvPicPr>
            <a:picLocks noChangeAspect="1"/>
          </p:cNvPicPr>
          <p:nvPr/>
        </p:nvPicPr>
        <p:blipFill>
          <a:blip r:embed="rId2"/>
          <a:stretch>
            <a:fillRect/>
          </a:stretch>
        </p:blipFill>
        <p:spPr>
          <a:xfrm>
            <a:off x="684130" y="3362325"/>
            <a:ext cx="1383243" cy="837423"/>
          </a:xfrm>
          <a:prstGeom prst="rect">
            <a:avLst/>
          </a:prstGeom>
          <a:ln w="19050">
            <a:solidFill>
              <a:srgbClr val="CD4F45"/>
            </a:solidFill>
          </a:ln>
        </p:spPr>
      </p:pic>
      <p:pic>
        <p:nvPicPr>
          <p:cNvPr id="8" name="Grafik 7"/>
          <p:cNvPicPr>
            <a:picLocks noChangeAspect="1"/>
          </p:cNvPicPr>
          <p:nvPr/>
        </p:nvPicPr>
        <p:blipFill>
          <a:blip r:embed="rId3"/>
          <a:stretch>
            <a:fillRect/>
          </a:stretch>
        </p:blipFill>
        <p:spPr>
          <a:xfrm>
            <a:off x="2571448" y="3362325"/>
            <a:ext cx="1428105" cy="837423"/>
          </a:xfrm>
          <a:prstGeom prst="rect">
            <a:avLst/>
          </a:prstGeom>
          <a:ln w="19050">
            <a:solidFill>
              <a:srgbClr val="CD4F45"/>
            </a:solidFill>
          </a:ln>
        </p:spPr>
      </p:pic>
      <p:pic>
        <p:nvPicPr>
          <p:cNvPr id="12" name="Grafik 11"/>
          <p:cNvPicPr>
            <a:picLocks noChangeAspect="1"/>
          </p:cNvPicPr>
          <p:nvPr/>
        </p:nvPicPr>
        <p:blipFill>
          <a:blip r:embed="rId4"/>
          <a:stretch>
            <a:fillRect/>
          </a:stretch>
        </p:blipFill>
        <p:spPr>
          <a:xfrm>
            <a:off x="4503628" y="3362325"/>
            <a:ext cx="1398131" cy="837422"/>
          </a:xfrm>
          <a:prstGeom prst="rect">
            <a:avLst/>
          </a:prstGeom>
          <a:ln w="19050">
            <a:solidFill>
              <a:srgbClr val="CD4F45"/>
            </a:solidFill>
          </a:ln>
        </p:spPr>
      </p:pic>
      <p:pic>
        <p:nvPicPr>
          <p:cNvPr id="14" name="Grafik 13"/>
          <p:cNvPicPr>
            <a:picLocks noChangeAspect="1"/>
          </p:cNvPicPr>
          <p:nvPr/>
        </p:nvPicPr>
        <p:blipFill>
          <a:blip r:embed="rId5"/>
          <a:stretch>
            <a:fillRect/>
          </a:stretch>
        </p:blipFill>
        <p:spPr>
          <a:xfrm>
            <a:off x="6069409" y="3994716"/>
            <a:ext cx="1347392" cy="768474"/>
          </a:xfrm>
          <a:prstGeom prst="rect">
            <a:avLst/>
          </a:prstGeom>
          <a:ln w="19050">
            <a:solidFill>
              <a:srgbClr val="CD4F45"/>
            </a:solidFill>
          </a:ln>
        </p:spPr>
      </p:pic>
      <p:pic>
        <p:nvPicPr>
          <p:cNvPr id="15" name="Grafik 14"/>
          <p:cNvPicPr>
            <a:picLocks noChangeAspect="1"/>
          </p:cNvPicPr>
          <p:nvPr/>
        </p:nvPicPr>
        <p:blipFill>
          <a:blip r:embed="rId6"/>
          <a:stretch>
            <a:fillRect/>
          </a:stretch>
        </p:blipFill>
        <p:spPr>
          <a:xfrm>
            <a:off x="6743105" y="4378952"/>
            <a:ext cx="1842469" cy="2007359"/>
          </a:xfrm>
          <a:prstGeom prst="rect">
            <a:avLst/>
          </a:prstGeom>
          <a:ln w="19050">
            <a:solidFill>
              <a:srgbClr val="CD4F45"/>
            </a:solidFill>
          </a:ln>
        </p:spPr>
      </p:pic>
    </p:spTree>
    <p:extLst>
      <p:ext uri="{BB962C8B-B14F-4D97-AF65-F5344CB8AC3E}">
        <p14:creationId xmlns:p14="http://schemas.microsoft.com/office/powerpoint/2010/main" val="30789210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249237" y="242504"/>
            <a:ext cx="7167564" cy="445675"/>
          </a:xfrm>
        </p:spPr>
        <p:txBody>
          <a:bodyPr/>
          <a:lstStyle/>
          <a:p>
            <a:r>
              <a:rPr lang="de-DE" sz="2400" dirty="0"/>
              <a:t>Ansichten</a:t>
            </a:r>
            <a:endParaRPr lang="de-DE" dirty="0"/>
          </a:p>
        </p:txBody>
      </p:sp>
      <p:sp>
        <p:nvSpPr>
          <p:cNvPr id="2" name="Datumsplatzhalter 1"/>
          <p:cNvSpPr>
            <a:spLocks noGrp="1"/>
          </p:cNvSpPr>
          <p:nvPr>
            <p:ph type="dt" sz="half" idx="10"/>
          </p:nvPr>
        </p:nvSpPr>
        <p:spPr/>
        <p:txBody>
          <a:bodyPr/>
          <a:lstStyle/>
          <a:p>
            <a:fld id="{8571C433-4A70-4298-B015-A7A28CCEA222}" type="datetime1">
              <a:rPr lang="de-DE" noProof="0" smtClean="0"/>
              <a:t>01.07.2018</a:t>
            </a:fld>
            <a:endParaRPr lang="de-DE" noProof="0" dirty="0"/>
          </a:p>
        </p:txBody>
      </p:sp>
      <p:sp>
        <p:nvSpPr>
          <p:cNvPr id="3" name="Fußzeilenplatzhalter 2"/>
          <p:cNvSpPr>
            <a:spLocks noGrp="1"/>
          </p:cNvSpPr>
          <p:nvPr>
            <p:ph type="ftr" sz="quarter" idx="11"/>
          </p:nvPr>
        </p:nvSpPr>
        <p:spPr/>
        <p:txBody>
          <a:bodyPr/>
          <a:lstStyle/>
          <a:p>
            <a:pPr marL="0" indent="0">
              <a:buSzPct val="110000"/>
              <a:buFontTx/>
              <a:buNone/>
            </a:pPr>
            <a:r>
              <a:rPr lang="de-DE" noProof="0"/>
              <a:t>Reinold Haas</a:t>
            </a:r>
            <a:endParaRPr lang="de-DE" noProof="0" dirty="0"/>
          </a:p>
        </p:txBody>
      </p:sp>
      <p:sp>
        <p:nvSpPr>
          <p:cNvPr id="4" name="Foliennummernplatzhalter 3"/>
          <p:cNvSpPr>
            <a:spLocks noGrp="1"/>
          </p:cNvSpPr>
          <p:nvPr>
            <p:ph type="sldNum" sz="quarter" idx="12"/>
          </p:nvPr>
        </p:nvSpPr>
        <p:spPr/>
        <p:txBody>
          <a:bodyPr/>
          <a:lstStyle/>
          <a:p>
            <a:fld id="{D596A7E7-AC8A-4A39-933E-EBEF1CA02EA2}" type="slidenum">
              <a:rPr lang="de-DE" noProof="0" smtClean="0"/>
              <a:pPr/>
              <a:t>9</a:t>
            </a:fld>
            <a:endParaRPr lang="de-DE" noProof="0" dirty="0"/>
          </a:p>
        </p:txBody>
      </p:sp>
      <p:sp>
        <p:nvSpPr>
          <p:cNvPr id="7" name="Textplatzhalter 6"/>
          <p:cNvSpPr>
            <a:spLocks noGrp="1"/>
          </p:cNvSpPr>
          <p:nvPr>
            <p:ph type="body" sz="quarter" idx="14"/>
          </p:nvPr>
        </p:nvSpPr>
        <p:spPr>
          <a:xfrm>
            <a:off x="249238" y="819812"/>
            <a:ext cx="8643936" cy="5486400"/>
          </a:xfrm>
        </p:spPr>
        <p:txBody>
          <a:bodyPr/>
          <a:lstStyle/>
          <a:p>
            <a:pPr marL="342900" indent="-342900">
              <a:buFont typeface="Arial" panose="020B0604020202020204" pitchFamily="34" charset="0"/>
              <a:buChar char="•"/>
            </a:pPr>
            <a:r>
              <a:rPr lang="de-DE" sz="1800" dirty="0"/>
              <a:t>Die verschiedenen Ansichten:</a:t>
            </a:r>
            <a:br>
              <a:rPr lang="de-DE" sz="1800" dirty="0"/>
            </a:br>
            <a:r>
              <a:rPr lang="de-DE" sz="1400" dirty="0">
                <a:solidFill>
                  <a:schemeClr val="tx1"/>
                </a:solidFill>
              </a:rPr>
              <a:t>Unter dem Register Ansicht gibt es:</a:t>
            </a:r>
            <a:br>
              <a:rPr lang="de-DE" sz="1400" dirty="0">
                <a:solidFill>
                  <a:schemeClr val="tx1"/>
                </a:solidFill>
              </a:rPr>
            </a:br>
            <a:r>
              <a:rPr lang="de-DE" sz="1400" dirty="0">
                <a:solidFill>
                  <a:schemeClr val="tx1"/>
                </a:solidFill>
              </a:rPr>
              <a:t>- </a:t>
            </a:r>
            <a:r>
              <a:rPr lang="de-DE" sz="1400" u="sng" dirty="0" err="1">
                <a:solidFill>
                  <a:schemeClr val="tx1"/>
                </a:solidFill>
              </a:rPr>
              <a:t>Arbeitsmappenansichten</a:t>
            </a:r>
            <a:r>
              <a:rPr lang="de-DE" sz="1400" dirty="0">
                <a:solidFill>
                  <a:schemeClr val="tx1"/>
                </a:solidFill>
              </a:rPr>
              <a:t>:</a:t>
            </a:r>
            <a:br>
              <a:rPr lang="de-DE" sz="1400" dirty="0">
                <a:solidFill>
                  <a:schemeClr val="tx1"/>
                </a:solidFill>
              </a:rPr>
            </a:br>
            <a:r>
              <a:rPr lang="de-DE" sz="1400" dirty="0">
                <a:solidFill>
                  <a:schemeClr val="tx1"/>
                </a:solidFill>
              </a:rPr>
              <a:t>   Normal 	</a:t>
            </a:r>
            <a:r>
              <a:rPr lang="de-DE" sz="1400" dirty="0">
                <a:solidFill>
                  <a:schemeClr val="tx1"/>
                </a:solidFill>
                <a:sym typeface="Wingdings" panose="05000000000000000000" pitchFamily="2" charset="2"/>
              </a:rPr>
              <a:t>  </a:t>
            </a:r>
            <a:r>
              <a:rPr lang="de-DE" sz="1400" dirty="0">
                <a:solidFill>
                  <a:schemeClr val="tx1"/>
                </a:solidFill>
              </a:rPr>
              <a:t>bekannte Tabellenansicht</a:t>
            </a:r>
            <a:br>
              <a:rPr lang="de-DE" sz="1400" dirty="0">
                <a:solidFill>
                  <a:schemeClr val="tx1"/>
                </a:solidFill>
              </a:rPr>
            </a:br>
            <a:r>
              <a:rPr lang="de-DE" sz="1400" dirty="0">
                <a:solidFill>
                  <a:schemeClr val="tx1"/>
                </a:solidFill>
              </a:rPr>
              <a:t>   Seitenlayout 	</a:t>
            </a:r>
            <a:r>
              <a:rPr lang="de-DE" sz="1400" dirty="0">
                <a:solidFill>
                  <a:schemeClr val="tx1"/>
                </a:solidFill>
                <a:sym typeface="Wingdings" panose="05000000000000000000" pitchFamily="2" charset="2"/>
              </a:rPr>
              <a:t> </a:t>
            </a:r>
            <a:r>
              <a:rPr lang="de-DE" sz="1400" dirty="0">
                <a:solidFill>
                  <a:schemeClr val="tx1"/>
                </a:solidFill>
              </a:rPr>
              <a:t>für die Druckgestaltung mit allen Bearbeitungstechniken</a:t>
            </a:r>
            <a:br>
              <a:rPr lang="de-DE" sz="1400" dirty="0">
                <a:solidFill>
                  <a:schemeClr val="tx1"/>
                </a:solidFill>
              </a:rPr>
            </a:br>
            <a:r>
              <a:rPr lang="de-DE" sz="1400" dirty="0">
                <a:solidFill>
                  <a:schemeClr val="tx1"/>
                </a:solidFill>
              </a:rPr>
              <a:t>   Umbruchvorschau </a:t>
            </a:r>
            <a:r>
              <a:rPr lang="de-DE" sz="1400" dirty="0">
                <a:solidFill>
                  <a:schemeClr val="tx1"/>
                </a:solidFill>
                <a:sym typeface="Wingdings" panose="05000000000000000000" pitchFamily="2" charset="2"/>
              </a:rPr>
              <a:t> </a:t>
            </a:r>
            <a:r>
              <a:rPr lang="de-DE" sz="1400" dirty="0">
                <a:solidFill>
                  <a:schemeClr val="tx1"/>
                </a:solidFill>
              </a:rPr>
              <a:t>Darstellung des gesamten Druckbereiches</a:t>
            </a:r>
            <a:br>
              <a:rPr lang="de-DE" sz="1400" dirty="0">
                <a:solidFill>
                  <a:schemeClr val="tx1"/>
                </a:solidFill>
              </a:rPr>
            </a:br>
            <a:r>
              <a:rPr lang="de-DE" sz="1400" dirty="0">
                <a:solidFill>
                  <a:schemeClr val="tx1"/>
                </a:solidFill>
              </a:rPr>
              <a:t>   </a:t>
            </a:r>
            <a:r>
              <a:rPr lang="de-DE" sz="1400" dirty="0" err="1">
                <a:solidFill>
                  <a:schemeClr val="tx1"/>
                </a:solidFill>
              </a:rPr>
              <a:t>Benutzerdef</a:t>
            </a:r>
            <a:r>
              <a:rPr lang="de-DE" sz="1400" dirty="0">
                <a:solidFill>
                  <a:schemeClr val="tx1"/>
                </a:solidFill>
              </a:rPr>
              <a:t>. Ansichten </a:t>
            </a:r>
            <a:r>
              <a:rPr lang="de-DE" sz="1400" dirty="0">
                <a:solidFill>
                  <a:schemeClr val="tx1"/>
                </a:solidFill>
                <a:sym typeface="Wingdings" panose="05000000000000000000" pitchFamily="2" charset="2"/>
              </a:rPr>
              <a:t> </a:t>
            </a:r>
            <a:r>
              <a:rPr lang="de-DE" sz="1400" dirty="0">
                <a:solidFill>
                  <a:schemeClr val="tx1"/>
                </a:solidFill>
              </a:rPr>
              <a:t>eigene Ansichten speichern</a:t>
            </a:r>
            <a:br>
              <a:rPr lang="de-DE" sz="1400" dirty="0">
                <a:solidFill>
                  <a:schemeClr val="tx1"/>
                </a:solidFill>
              </a:rPr>
            </a:br>
            <a:r>
              <a:rPr lang="de-DE" sz="1400" dirty="0">
                <a:solidFill>
                  <a:schemeClr val="tx1"/>
                </a:solidFill>
              </a:rPr>
              <a:t>   Ganzer Bildschirm </a:t>
            </a:r>
            <a:r>
              <a:rPr lang="de-DE" sz="1400" dirty="0">
                <a:solidFill>
                  <a:schemeClr val="tx1"/>
                </a:solidFill>
                <a:sym typeface="Wingdings" panose="05000000000000000000" pitchFamily="2" charset="2"/>
              </a:rPr>
              <a:t></a:t>
            </a:r>
            <a:r>
              <a:rPr lang="de-DE" sz="1400" dirty="0">
                <a:solidFill>
                  <a:schemeClr val="tx1"/>
                </a:solidFill>
              </a:rPr>
              <a:t>ausgeblendetes </a:t>
            </a:r>
            <a:r>
              <a:rPr lang="de-DE" sz="1400" dirty="0" err="1">
                <a:solidFill>
                  <a:schemeClr val="tx1"/>
                </a:solidFill>
              </a:rPr>
              <a:t>Menüband</a:t>
            </a:r>
            <a:r>
              <a:rPr lang="de-DE" sz="1400" dirty="0">
                <a:solidFill>
                  <a:schemeClr val="tx1"/>
                </a:solidFill>
              </a:rPr>
              <a:t>, mit </a:t>
            </a:r>
            <a:r>
              <a:rPr lang="de-DE" sz="1400" dirty="0" err="1">
                <a:solidFill>
                  <a:schemeClr val="tx1"/>
                </a:solidFill>
              </a:rPr>
              <a:t>Esc</a:t>
            </a:r>
            <a:r>
              <a:rPr lang="de-DE" sz="1400" dirty="0">
                <a:solidFill>
                  <a:schemeClr val="tx1"/>
                </a:solidFill>
              </a:rPr>
              <a:t> kann diese Ansicht wieder beendet werden.</a:t>
            </a:r>
            <a:br>
              <a:rPr lang="de-DE" sz="1400" dirty="0">
                <a:solidFill>
                  <a:schemeClr val="tx1"/>
                </a:solidFill>
              </a:rPr>
            </a:br>
            <a:br>
              <a:rPr lang="de-DE" sz="1400" dirty="0">
                <a:solidFill>
                  <a:schemeClr val="tx1"/>
                </a:solidFill>
              </a:rPr>
            </a:br>
            <a:r>
              <a:rPr lang="de-DE" sz="1400" dirty="0">
                <a:solidFill>
                  <a:schemeClr val="tx1"/>
                </a:solidFill>
              </a:rPr>
              <a:t>- </a:t>
            </a:r>
            <a:r>
              <a:rPr lang="de-DE" sz="1400" u="sng" dirty="0">
                <a:solidFill>
                  <a:schemeClr val="tx1"/>
                </a:solidFill>
              </a:rPr>
              <a:t>Fenster</a:t>
            </a:r>
            <a:r>
              <a:rPr lang="de-DE" sz="1400" dirty="0">
                <a:solidFill>
                  <a:schemeClr val="tx1"/>
                </a:solidFill>
              </a:rPr>
              <a:t>:</a:t>
            </a:r>
            <a:br>
              <a:rPr lang="de-DE" sz="1400" dirty="0">
                <a:solidFill>
                  <a:schemeClr val="tx1"/>
                </a:solidFill>
              </a:rPr>
            </a:br>
            <a:r>
              <a:rPr lang="de-DE" sz="1400" dirty="0">
                <a:solidFill>
                  <a:schemeClr val="tx1"/>
                </a:solidFill>
              </a:rPr>
              <a:t>  Nebeneinander anzeigen 	</a:t>
            </a:r>
            <a:r>
              <a:rPr lang="de-DE" sz="1400" dirty="0">
                <a:solidFill>
                  <a:schemeClr val="tx1"/>
                </a:solidFill>
                <a:sym typeface="Wingdings" panose="05000000000000000000" pitchFamily="2" charset="2"/>
              </a:rPr>
              <a:t> Zwei Mappen miteinander vergleichen</a:t>
            </a:r>
            <a:br>
              <a:rPr lang="de-DE" sz="1400" dirty="0">
                <a:solidFill>
                  <a:schemeClr val="tx1"/>
                </a:solidFill>
                <a:sym typeface="Wingdings" panose="05000000000000000000" pitchFamily="2" charset="2"/>
              </a:rPr>
            </a:br>
            <a:r>
              <a:rPr lang="de-DE" sz="1400" dirty="0">
                <a:solidFill>
                  <a:schemeClr val="tx1"/>
                </a:solidFill>
                <a:sym typeface="Wingdings" panose="05000000000000000000" pitchFamily="2" charset="2"/>
              </a:rPr>
              <a:t>       Synchroner Bildlauf und Fensterpositionen zurücksetzen sind Zusatzfunktionen für diesen Vergleich</a:t>
            </a:r>
            <a:br>
              <a:rPr lang="de-DE" sz="1400" dirty="0">
                <a:solidFill>
                  <a:schemeClr val="tx1"/>
                </a:solidFill>
                <a:sym typeface="Wingdings" panose="05000000000000000000" pitchFamily="2" charset="2"/>
              </a:rPr>
            </a:br>
            <a:r>
              <a:rPr lang="de-DE" sz="1400" dirty="0">
                <a:solidFill>
                  <a:schemeClr val="tx1"/>
                </a:solidFill>
                <a:sym typeface="Wingdings" panose="05000000000000000000" pitchFamily="2" charset="2"/>
              </a:rPr>
              <a:t>  Aufgabenbereich speichern 	 alle geöffneten Arbeitsmappen werden als Aufgabenbereich</a:t>
            </a:r>
            <a:br>
              <a:rPr lang="de-DE" sz="1400" dirty="0">
                <a:solidFill>
                  <a:schemeClr val="tx1"/>
                </a:solidFill>
                <a:sym typeface="Wingdings" panose="05000000000000000000" pitchFamily="2" charset="2"/>
              </a:rPr>
            </a:br>
            <a:r>
              <a:rPr lang="de-DE" sz="1400" dirty="0">
                <a:solidFill>
                  <a:schemeClr val="tx1"/>
                </a:solidFill>
                <a:sym typeface="Wingdings" panose="05000000000000000000" pitchFamily="2" charset="2"/>
              </a:rPr>
              <a:t>  abgespeichert, die auch gemeinsam wieder geöffnet werden können. Extension .XLW</a:t>
            </a:r>
            <a:br>
              <a:rPr lang="de-DE" sz="1400" dirty="0">
                <a:solidFill>
                  <a:schemeClr val="tx1"/>
                </a:solidFill>
                <a:sym typeface="Wingdings" panose="05000000000000000000" pitchFamily="2" charset="2"/>
              </a:rPr>
            </a:br>
            <a:br>
              <a:rPr lang="de-DE" sz="1400" dirty="0">
                <a:solidFill>
                  <a:schemeClr val="tx1"/>
                </a:solidFill>
                <a:sym typeface="Wingdings" panose="05000000000000000000" pitchFamily="2" charset="2"/>
              </a:rPr>
            </a:br>
            <a:br>
              <a:rPr lang="de-DE" sz="1400" dirty="0">
                <a:solidFill>
                  <a:schemeClr val="tx1"/>
                </a:solidFill>
                <a:sym typeface="Wingdings" panose="05000000000000000000" pitchFamily="2" charset="2"/>
              </a:rPr>
            </a:br>
            <a:br>
              <a:rPr lang="de-DE" sz="1400" dirty="0">
                <a:solidFill>
                  <a:schemeClr val="tx1"/>
                </a:solidFill>
                <a:sym typeface="Wingdings" panose="05000000000000000000" pitchFamily="2" charset="2"/>
              </a:rPr>
            </a:br>
            <a:br>
              <a:rPr lang="de-DE" sz="1400" dirty="0">
                <a:solidFill>
                  <a:schemeClr val="tx1"/>
                </a:solidFill>
                <a:sym typeface="Wingdings" panose="05000000000000000000" pitchFamily="2" charset="2"/>
              </a:rPr>
            </a:br>
            <a:br>
              <a:rPr lang="de-DE" sz="1800" dirty="0"/>
            </a:br>
            <a:endParaRPr lang="de-DE" sz="1800" dirty="0">
              <a:solidFill>
                <a:schemeClr val="tx1"/>
              </a:solidFill>
            </a:endParaRPr>
          </a:p>
        </p:txBody>
      </p:sp>
      <p:pic>
        <p:nvPicPr>
          <p:cNvPr id="9" name="Grafik 8"/>
          <p:cNvPicPr>
            <a:picLocks noChangeAspect="1"/>
          </p:cNvPicPr>
          <p:nvPr/>
        </p:nvPicPr>
        <p:blipFill>
          <a:blip r:embed="rId2"/>
          <a:stretch>
            <a:fillRect/>
          </a:stretch>
        </p:blipFill>
        <p:spPr>
          <a:xfrm>
            <a:off x="5302249" y="800761"/>
            <a:ext cx="3371850" cy="904875"/>
          </a:xfrm>
          <a:prstGeom prst="rect">
            <a:avLst/>
          </a:prstGeom>
        </p:spPr>
      </p:pic>
      <p:pic>
        <p:nvPicPr>
          <p:cNvPr id="11" name="Grafik 10"/>
          <p:cNvPicPr>
            <a:picLocks noChangeAspect="1"/>
          </p:cNvPicPr>
          <p:nvPr/>
        </p:nvPicPr>
        <p:blipFill>
          <a:blip r:embed="rId3"/>
          <a:stretch>
            <a:fillRect/>
          </a:stretch>
        </p:blipFill>
        <p:spPr>
          <a:xfrm>
            <a:off x="6064249" y="4068499"/>
            <a:ext cx="2609850" cy="895350"/>
          </a:xfrm>
          <a:prstGeom prst="rect">
            <a:avLst/>
          </a:prstGeom>
        </p:spPr>
      </p:pic>
    </p:spTree>
    <p:extLst>
      <p:ext uri="{BB962C8B-B14F-4D97-AF65-F5344CB8AC3E}">
        <p14:creationId xmlns:p14="http://schemas.microsoft.com/office/powerpoint/2010/main" val="1032854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echtle_Master2010_4_3_DE">
  <a:themeElements>
    <a:clrScheme name="Bechtle">
      <a:dk1>
        <a:srgbClr val="4B4D3B"/>
      </a:dk1>
      <a:lt1>
        <a:srgbClr val="FFFFFF"/>
      </a:lt1>
      <a:dk2>
        <a:srgbClr val="969986"/>
      </a:dk2>
      <a:lt2>
        <a:srgbClr val="DBDCDE"/>
      </a:lt2>
      <a:accent1>
        <a:srgbClr val="5D88A6"/>
      </a:accent1>
      <a:accent2>
        <a:srgbClr val="CDB9A9"/>
      </a:accent2>
      <a:accent3>
        <a:srgbClr val="88CED2"/>
      </a:accent3>
      <a:accent4>
        <a:srgbClr val="7D7072"/>
      </a:accent4>
      <a:accent5>
        <a:srgbClr val="008A4F"/>
      </a:accent5>
      <a:accent6>
        <a:srgbClr val="6DBB6D"/>
      </a:accent6>
      <a:hlink>
        <a:srgbClr val="5A6E7B"/>
      </a:hlink>
      <a:folHlink>
        <a:srgbClr val="CD4F45"/>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bg2"/>
        </a:solidFill>
        <a:ln w="6350">
          <a:noFill/>
        </a:ln>
      </a:spPr>
      <a:bodyPr rtlCol="0" anchor="ctr"/>
      <a:lstStyle>
        <a:defPPr algn="ctr">
          <a:defRPr sz="16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bwMode="gray">
        <a:noFill/>
      </a:spPr>
      <a:bodyPr wrap="square" lIns="0" tIns="0" rIns="0" bIns="0" rtlCol="0">
        <a:spAutoFit/>
      </a:bodyPr>
      <a:lstStyle>
        <a:defPPr>
          <a:defRPr sz="1600" dirty="0" smtClean="0"/>
        </a:defPPr>
      </a:lstStyle>
    </a:txDef>
  </a:objectDefaults>
  <a:extraClrSchemeLst/>
  <a:custClrLst>
    <a:custClr name="Knallgelb">
      <a:srgbClr val="FFD600"/>
    </a:custClr>
    <a:custClr name="Orange">
      <a:srgbClr val="F07F0A"/>
    </a:custClr>
    <a:custClr name="Kaminrot">
      <a:srgbClr val="CD4F45"/>
    </a:custClr>
    <a:custClr name="Wintergrau">
      <a:srgbClr val="5A6E7B"/>
    </a:custClr>
  </a:custClr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spe:Receivers xmlns:spe="http://schemas.microsoft.com/sharepoint/events">
  <Receiver>
    <Name>InfoCenterDocumentEventReceiverItemAdded</Name>
    <Synchronization>Synchronous</Synchronization>
    <Type>10001</Type>
    <SequenceNumber>10000</SequenceNumber>
    <Assembly>HanseVision.Bechtle.SP2010.InfoCenter, Version=1.0.0.0, Culture=neutral, PublicKeyToken=11e99323d9a1fb04</Assembly>
    <Class>HanseVision.Bechtle.SP2010.InfoCenter.InfoCenterDocumentEventReceiver</Class>
    <Data/>
    <Filter/>
  </Receiver>
  <Receiver>
    <Name>InfoCenterDocumentEventReceiverItemUpdated</Name>
    <Synchronization>Synchronous</Synchronization>
    <Type>10002</Type>
    <SequenceNumber>10000</SequenceNumber>
    <Assembly>HanseVision.Bechtle.SP2010.InfoCenter, Version=1.0.0.0, Culture=neutral, PublicKeyToken=11e99323d9a1fb04</Assembly>
    <Class>HanseVision.Bechtle.SP2010.InfoCenter.InfoCenterDocumentEventReceiver</Class>
    <Data/>
    <Filter/>
  </Receiver>
  <Receiver>
    <Name>InfoCenterDocumentEventReceiverItemUpdating</Name>
    <Synchronization>Synchronous</Synchronization>
    <Type>2</Type>
    <SequenceNumber>10000</SequenceNumber>
    <Assembly>HanseVision.Bechtle.SP2010.InfoCenter, Version=1.0.0.0, Culture=neutral, PublicKeyToken=11e99323d9a1fb04</Assembly>
    <Class>HanseVision.Bechtle.SP2010.InfoCenter.InfoCenterDocumentEventReceiver</Class>
    <Data/>
    <Filter/>
  </Receiver>
  <Receiver>
    <Name>Nintex conditional workflow start</Name>
    <Synchronization>Synchronous</Synchronization>
    <Type>10001</Type>
    <SequenceNumber>50000</SequenceNumber>
    <Assembly>Nintex.Workflow, Version=1.0.0.0, Culture=neutral, PublicKeyToken=913f6bae0ca5ae12</Assembly>
    <Class>Nintex.Workflow.ConditionalWorkflowStartReceiver</Class>
    <Data>634777937199502456</Data>
    <Filter/>
  </Receiver>
  <Receiver>
    <Name>Nintex conditional workflow start</Name>
    <Synchronization>Synchronous</Synchronization>
    <Type>10002</Type>
    <SequenceNumber>50000</SequenceNumber>
    <Assembly>Nintex.Workflow, Version=1.0.0.0, Culture=neutral, PublicKeyToken=913f6bae0ca5ae12</Assembly>
    <Class>Nintex.Workflow.ConditionalWorkflowStartReceiver</Class>
    <Data>634777937199502456</Data>
    <Filter/>
  </Receiver>
  <Receiver>
    <Name>Nintex conditional workflow start</Name>
    <Synchronization>Synchronous</Synchronization>
    <Type>2</Type>
    <SequenceNumber>50000</SequenceNumber>
    <Assembly>Nintex.Workflow, Version=1.0.0.0, Culture=neutral, PublicKeyToken=913f6bae0ca5ae12</Assembly>
    <Class>Nintex.Workflow.ConditionalWorkflowStartReceiver</Class>
    <Data>634777937199502456</Data>
    <Filter/>
  </Receiver>
  <Receiver>
    <Name>Nintex conditional workflow start</Name>
    <Synchronization>Synchronous</Synchronization>
    <Type>10004</Type>
    <SequenceNumber>50000</SequenceNumber>
    <Assembly>Nintex.Workflow, Version=1.0.0.0, Culture=neutral, PublicKeyToken=913f6bae0ca5ae12</Assembly>
    <Class>Nintex.Workflow.ConditionalWorkflowStartReceiver</Class>
    <Data>634777937199502456</Data>
    <Filter/>
  </Receiver>
  <Receiver>
    <Name>Nintex conditional workflow start</Name>
    <Synchronization>Synchronous</Synchronization>
    <Type>10001</Type>
    <SequenceNumber>50000</SequenceNumber>
    <Assembly>Nintex.Workflow, Version=1.0.0.0, Culture=neutral, PublicKeyToken=913f6bae0ca5ae12</Assembly>
    <Class>Nintex.Workflow.ConditionalWorkflowStartReceiver</Class>
    <Data>634959906691198906</Data>
    <Filter/>
  </Receiver>
  <Receiver>
    <Name>Nintex conditional workflow start</Name>
    <Synchronization>Synchronous</Synchronization>
    <Type>10002</Type>
    <SequenceNumber>50000</SequenceNumber>
    <Assembly>Nintex.Workflow, Version=1.0.0.0, Culture=neutral, PublicKeyToken=913f6bae0ca5ae12</Assembly>
    <Class>Nintex.Workflow.ConditionalWorkflowStartReceiver</Class>
    <Data>634959906691198906</Data>
    <Filter/>
  </Receiver>
  <Receiver>
    <Name>Nintex conditional workflow start</Name>
    <Synchronization>Synchronous</Synchronization>
    <Type>2</Type>
    <SequenceNumber>50000</SequenceNumber>
    <Assembly>Nintex.Workflow, Version=1.0.0.0, Culture=neutral, PublicKeyToken=913f6bae0ca5ae12</Assembly>
    <Class>Nintex.Workflow.ConditionalWorkflowStartReceiver</Class>
    <Data>634959906691198906</Data>
    <Filter/>
  </Receiver>
  <Receiver>
    <Name>Nintex conditional workflow start</Name>
    <Synchronization>Synchronous</Synchronization>
    <Type>10004</Type>
    <SequenceNumber>50000</SequenceNumber>
    <Assembly>Nintex.Workflow, Version=1.0.0.0, Culture=neutral, PublicKeyToken=913f6bae0ca5ae12</Assembly>
    <Class>Nintex.Workflow.ConditionalWorkflowStartReceiver</Class>
    <Data>634959906691198906</Data>
    <Filter/>
  </Receiver>
</spe:Receivers>
</file>

<file path=customXml/item2.xml><?xml version="1.0" encoding="utf-8"?>
<ct:contentTypeSchema xmlns:ct="http://schemas.microsoft.com/office/2006/metadata/contentType" xmlns:ma="http://schemas.microsoft.com/office/2006/metadata/properties/metaAttributes" ct:_="" ma:_="" ma:contentTypeName="InfoCenter Document" ma:contentTypeID="0x010100134A732DD4134CE0B28462447B3EC1E900FF86259FEAEA2344A68E88996D8FD7DD" ma:contentTypeVersion="30" ma:contentTypeDescription="Dieser Inhaltstyp wird für InfoCenter Dokumente genutzt." ma:contentTypeScope="" ma:versionID="1eda3e8349fd9c56aa4cbc93c97a5e7a">
  <xsd:schema xmlns:xsd="http://www.w3.org/2001/XMLSchema" xmlns:xs="http://www.w3.org/2001/XMLSchema" xmlns:p="http://schemas.microsoft.com/office/2006/metadata/properties" xmlns:ns2="974a2943-738b-4269-8cfd-fe96fec289c1" xmlns:ns3="c8881422-a8c9-4960-80a1-ae4ddaf0bc4e" targetNamespace="http://schemas.microsoft.com/office/2006/metadata/properties" ma:root="true" ma:fieldsID="e6630dc8439fb3745e22c60649899127" ns2:_="" ns3:_="">
    <xsd:import namespace="974a2943-738b-4269-8cfd-fe96fec289c1"/>
    <xsd:import namespace="c8881422-a8c9-4960-80a1-ae4ddaf0bc4e"/>
    <xsd:element name="properties">
      <xsd:complexType>
        <xsd:sequence>
          <xsd:element name="documentManagement">
            <xsd:complexType>
              <xsd:all>
                <xsd:element ref="ns2:IcdPersonResponsible" minOccurs="0"/>
                <xsd:element ref="ns2:IcdPersonResponsibleDeputy" minOccurs="0"/>
                <xsd:element ref="ns3:Lese_x0020_Berechtigte" minOccurs="0"/>
                <xsd:element ref="ns2:IcdExpiration" minOccurs="0"/>
                <xsd:element ref="ns2:IcdDescription" minOccurs="0"/>
                <xsd:element ref="ns2:IcdState" minOccurs="0"/>
                <xsd:element ref="ns2:IcdConfidentiality" minOccurs="0"/>
                <xsd:element ref="ns2:IcdLocation" minOccurs="0"/>
                <xsd:element ref="ns2:IcdPath" minOccurs="0"/>
                <xsd:element ref="ns3:Pruefungsintervall" minOccurs="0"/>
                <xsd:element ref="ns3:TaxCatchAll" minOccurs="0"/>
                <xsd:element ref="ns3:TaxCatchAllLabel" minOccurs="0"/>
                <xsd:element ref="ns3:TaxKeywordTaxHTField" minOccurs="0"/>
                <xsd:element ref="ns2:BechtleInfoCenterNumberOfViews" minOccurs="0"/>
                <xsd:element ref="ns3:e8aceb5563d94690b30fed53aaee8e9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4a2943-738b-4269-8cfd-fe96fec289c1" elementFormDefault="qualified">
    <xsd:import namespace="http://schemas.microsoft.com/office/2006/documentManagement/types"/>
    <xsd:import namespace="http://schemas.microsoft.com/office/infopath/2007/PartnerControls"/>
    <xsd:element name="IcdPersonResponsible" ma:index="1" nillable="true" ma:displayName="Verantwortlicher" ma:internalName="IcdPersonResponsible"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cdPersonResponsibleDeputy" ma:index="2" nillable="true" ma:displayName="Stellvertretend Verantwortliche" ma:internalName="IcdPersonResponsibleDeputy" ma:readOnly="fals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cdExpiration" ma:index="4" nillable="true" ma:displayName="Ablaufdatum" ma:description="Mit Überschreitung des Ablaufdatums wird das Dokument automatisch auf den Status=Abgelaufen gesetzt und deaktiviert. Es ist für Leseberechtigte nicht mehr sichtbar und kann nur noch durch Inhaltsverantwortliche oder Manager bearbeitet werden." ma:format="DateOnly" ma:internalName="IcdExpiration" ma:readOnly="false">
      <xsd:simpleType>
        <xsd:restriction base="dms:DateTime"/>
      </xsd:simpleType>
    </xsd:element>
    <xsd:element name="IcdDescription" ma:index="5" nillable="true" ma:displayName="Beschreibung" ma:internalName="IcdDescription" ma:readOnly="false">
      <xsd:simpleType>
        <xsd:restriction base="dms:Text"/>
      </xsd:simpleType>
    </xsd:element>
    <xsd:element name="IcdState" ma:index="6" nillable="true" ma:displayName="Status" ma:description="HINWEIS: Die Veröffentlichung des Dokuments kann bis zu 6 Minuten dauern. Erst dann wird das Dokument für die berechtigten Benutzer sichtbar.&#10;Leseberechtigte sehen nur Dokumente, die dem Status=Veröffentlicht entsprechen. Alle anderen Dokumente sind nur für Inhaltsverantwortliche und InfoCenter Manager sichtbar." ma:format="Dropdown" ma:internalName="IcdState" ma:readOnly="false">
      <xsd:simpleType>
        <xsd:restriction base="dms:Choice">
          <xsd:enumeration value="In Bearbeitung"/>
          <xsd:enumeration value="Veröffentlicht"/>
          <xsd:enumeration value="Veraltet"/>
        </xsd:restriction>
      </xsd:simpleType>
    </xsd:element>
    <xsd:element name="IcdConfidentiality" ma:index="7" nillable="true" ma:displayName="Vertraulichkeit" ma:default="Intern" ma:description="Nutzen Sie diese Auswahl, wenn das Dokument besonders zu behandeln ist:&#10;- Öffentlich - die Weitergabe an Dritte ist gestattet &#10;- Intern: keine Weitergabe an Dritte (Kunden, Lieferanten, Hersteller, etc.)&#10;- Vertraulich: Diese Dokumente sind sehr restriktiv zu behandeln.&#10;&#10;WICHTIG: Dieses Auswahlfeld dient lediglich der besseren Kenntlichmachung und Information. Es hat keine technischen Auswirkungen!" ma:format="Dropdown" ma:internalName="IcdConfidentiality" ma:readOnly="false">
      <xsd:simpleType>
        <xsd:restriction base="dms:Choice">
          <xsd:enumeration value="Öffentlich"/>
          <xsd:enumeration value="Intern"/>
          <xsd:enumeration value="Vertraulich"/>
        </xsd:restriction>
      </xsd:simpleType>
    </xsd:element>
    <xsd:element name="IcdLocation" ma:index="8" nillable="true" ma:displayName="Lokation" ma:internalName="IcdLocation" ma:readOnly="false">
      <xsd:simpleType>
        <xsd:restriction base="dms:Text"/>
      </xsd:simpleType>
    </xsd:element>
    <xsd:element name="IcdPath" ma:index="9" nillable="true" ma:displayName="Pfad" ma:internalName="IcdPath" ma:readOnly="false">
      <xsd:simpleType>
        <xsd:restriction base="dms:Text"/>
      </xsd:simpleType>
    </xsd:element>
    <xsd:element name="BechtleInfoCenterNumberOfViews" ma:index="19" nillable="true" ma:displayName="BechtleInfoCenterNumberOfViews" ma:decimals="0" ma:internalName="BechtleInfoCenterNumberOfViews">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c8881422-a8c9-4960-80a1-ae4ddaf0bc4e" elementFormDefault="qualified">
    <xsd:import namespace="http://schemas.microsoft.com/office/2006/documentManagement/types"/>
    <xsd:import namespace="http://schemas.microsoft.com/office/infopath/2007/PartnerControls"/>
    <xsd:element name="Lese_x0020_Berechtigte" ma:index="3" nillable="true" ma:displayName="Leseberechtigte" ma:description="Achtung! Bei Speichern des Dokuments werden automatisch Leseberechtigungen für alle Mitarbeiter des jeweiligen Bereichs vergeben. Fügen Sie nur einen Eintrag hinzu, wenn Sie anderweitige Leseberechtigungen festlegen möchten." ma:list="UserInfo" ma:SearchPeopleOnly="false" ma:SharePointGroup="0" ma:internalName="Lese_x0020_Berechtigte"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ruefungsintervall" ma:index="10" nillable="true" ma:displayName="Prüfungsintervall" ma:decimals="0" ma:description="Anhand der hier angegebenen Tageszahl erfolgt eine zyklische Benachrichtigung an den Inhaltsverantwortlichen über einen Workflow." ma:internalName="Pruefungsintervall" ma:readOnly="false" ma:percentage="FALSE">
      <xsd:simpleType>
        <xsd:restriction base="dms:Number"/>
      </xsd:simpleType>
    </xsd:element>
    <xsd:element name="TaxCatchAll" ma:index="11" nillable="true" ma:displayName="Taxonomy Catch All Column" ma:hidden="true" ma:list="{cf8fac47-0d13-4005-ac4a-888fe89acb9b}" ma:internalName="TaxCatchAll" ma:showField="CatchAllData" ma:web="c8881422-a8c9-4960-80a1-ae4ddaf0bc4e">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Taxonomy Catch All Column1" ma:hidden="true" ma:list="{cf8fac47-0d13-4005-ac4a-888fe89acb9b}" ma:internalName="TaxCatchAllLabel" ma:readOnly="true" ma:showField="CatchAllDataLabel" ma:web="c8881422-a8c9-4960-80a1-ae4ddaf0bc4e">
      <xsd:complexType>
        <xsd:complexContent>
          <xsd:extension base="dms:MultiChoiceLookup">
            <xsd:sequence>
              <xsd:element name="Value" type="dms:Lookup" maxOccurs="unbounded" minOccurs="0" nillable="true"/>
            </xsd:sequence>
          </xsd:extension>
        </xsd:complexContent>
      </xsd:complexType>
    </xsd:element>
    <xsd:element name="TaxKeywordTaxHTField" ma:index="16" nillable="true" ma:taxonomy="true" ma:internalName="TaxKeywordTaxHTField" ma:taxonomyFieldName="TaxKeyword" ma:displayName="Unternehmensstichwörter" ma:fieldId="{23f27201-bee3-471e-b2e7-b64fd8b7ca38}" ma:taxonomyMulti="true" ma:sspId="32637baf-134d-4f53-b8fc-3c43ee88713e" ma:termSetId="00000000-0000-0000-0000-000000000000" ma:anchorId="00000000-0000-0000-0000-000000000000" ma:open="true" ma:isKeyword="true">
      <xsd:complexType>
        <xsd:sequence>
          <xsd:element ref="pc:Terms" minOccurs="0" maxOccurs="1"/>
        </xsd:sequence>
      </xsd:complexType>
    </xsd:element>
    <xsd:element name="e8aceb5563d94690b30fed53aaee8e9d" ma:index="20" nillable="true" ma:taxonomy="true" ma:internalName="e8aceb5563d94690b30fed53aaee8e9d" ma:taxonomyFieldName="Dokument_x0020_Sprache" ma:displayName="Dokument Sprache" ma:default="3;#German|9fbe827f-a84b-43d2-bea6-b242b008052c" ma:fieldId="{e8aceb55-63d9-4690-b30f-ed53aaee8e9d}" ma:taxonomyMulti="true" ma:sspId="32637baf-134d-4f53-b8fc-3c43ee88713e" ma:termSetId="48b9c681-9d5c-47d8-aaeb-537226f64568"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xsd:element ref="dc:title" minOccurs="0" maxOccurs="1"/>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cdExpiration xmlns="974a2943-738b-4269-8cfd-fe96fec289c1">2016-09-30T22:00:00+00:00</IcdExpiration>
    <BechtleInfoCenterNumberOfViews xmlns="974a2943-738b-4269-8cfd-fe96fec289c1">178</BechtleInfoCenterNumberOfViews>
    <IcdPersonResponsibleDeputy xmlns="974a2943-738b-4269-8cfd-fe96fec289c1">
      <UserInfo>
        <DisplayName>Seeger, Francisco</DisplayName>
        <AccountId>4231</AccountId>
        <AccountType/>
      </UserInfo>
    </IcdPersonResponsibleDeputy>
    <IcdLocation xmlns="974a2943-738b-4269-8cfd-fe96fec289c1">InfoCenter_Global</IcdLocation>
    <IcdConfidentiality xmlns="974a2943-738b-4269-8cfd-fe96fec289c1">Intern</IcdConfidentiality>
    <IcdPersonResponsible xmlns="974a2943-738b-4269-8cfd-fe96fec289c1">
      <UserInfo>
        <DisplayName>Wörtmann, Volker</DisplayName>
        <AccountId>97</AccountId>
        <AccountType/>
      </UserInfo>
    </IcdPersonResponsible>
    <IcdState xmlns="974a2943-738b-4269-8cfd-fe96fec289c1">Veröffentlicht</IcdState>
    <Pruefungsintervall xmlns="c8881422-a8c9-4960-80a1-ae4ddaf0bc4e" xsi:nil="true"/>
    <TaxCatchAll xmlns="c8881422-a8c9-4960-80a1-ae4ddaf0bc4e">
      <Value>2089</Value>
      <Value>3</Value>
    </TaxCatchAll>
    <IcdPath xmlns="974a2943-738b-4269-8cfd-fe96fec289c1">InfoCenter &gt; InfoCenter_Global &gt; Bechtle Systemhäuser und Managed Services &gt; Dienstleistungen &gt; Schulungszentren (EXTERN) &gt; Präsentationen_Marketing</IcdPath>
    <Lese_x0020_Berechtigte xmlns="c8881422-a8c9-4960-80a1-ae4ddaf0bc4e">
      <UserInfo>
        <DisplayName>Bechtle Gruppe - Schulung - Leitung</DisplayName>
        <AccountId>389</AccountId>
        <AccountType/>
      </UserInfo>
    </Lese_x0020_Berechtigte>
    <TaxKeywordTaxHTField xmlns="c8881422-a8c9-4960-80a1-ae4ddaf0bc4e">
      <Terms xmlns="http://schemas.microsoft.com/office/infopath/2007/PartnerControls">
        <TermInfo xmlns="http://schemas.microsoft.com/office/infopath/2007/PartnerControls">
          <TermName xmlns="http://schemas.microsoft.com/office/infopath/2007/PartnerControls">Schulungszentren</TermName>
          <TermId xmlns="http://schemas.microsoft.com/office/infopath/2007/PartnerControls">c7a34e75-167a-4da3-b222-0ccb02b24c44</TermId>
        </TermInfo>
      </Terms>
    </TaxKeywordTaxHTField>
    <IcdDescription xmlns="974a2943-738b-4269-8cfd-fe96fec289c1" xsi:nil="true"/>
    <e8aceb5563d94690b30fed53aaee8e9d xmlns="c8881422-a8c9-4960-80a1-ae4ddaf0bc4e">
      <Terms xmlns="http://schemas.microsoft.com/office/infopath/2007/PartnerControls">
        <TermInfo xmlns="http://schemas.microsoft.com/office/infopath/2007/PartnerControls">
          <TermName xmlns="http://schemas.microsoft.com/office/infopath/2007/PartnerControls">German</TermName>
          <TermId xmlns="http://schemas.microsoft.com/office/infopath/2007/PartnerControls">9fbe827f-a84b-43d2-bea6-b242b008052c</TermId>
        </TermInfo>
      </Terms>
    </e8aceb5563d94690b30fed53aaee8e9d>
  </documentManagement>
</p:properties>
</file>

<file path=customXml/itemProps1.xml><?xml version="1.0" encoding="utf-8"?>
<ds:datastoreItem xmlns:ds="http://schemas.openxmlformats.org/officeDocument/2006/customXml" ds:itemID="{890354E5-349E-4281-AD15-CCAD0EE301D9}">
  <ds:schemaRefs>
    <ds:schemaRef ds:uri="http://schemas.microsoft.com/sharepoint/events"/>
  </ds:schemaRefs>
</ds:datastoreItem>
</file>

<file path=customXml/itemProps2.xml><?xml version="1.0" encoding="utf-8"?>
<ds:datastoreItem xmlns:ds="http://schemas.openxmlformats.org/officeDocument/2006/customXml" ds:itemID="{9B28E93F-06E9-45E5-B247-79A9D7E747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74a2943-738b-4269-8cfd-fe96fec289c1"/>
    <ds:schemaRef ds:uri="c8881422-a8c9-4960-80a1-ae4ddaf0bc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82F4CE8-7167-4FA4-BD9D-A4439A36B6ED}">
  <ds:schemaRefs>
    <ds:schemaRef ds:uri="http://purl.org/dc/elements/1.1/"/>
    <ds:schemaRef ds:uri="http://schemas.microsoft.com/office/2006/metadata/properties"/>
    <ds:schemaRef ds:uri="974a2943-738b-4269-8cfd-fe96fec289c1"/>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c8881422-a8c9-4960-80a1-ae4ddaf0bc4e"/>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Bechtle_Master_4_3_DE</Template>
  <TotalTime>0</TotalTime>
  <Words>191</Words>
  <Application>Microsoft Office PowerPoint</Application>
  <PresentationFormat>Bildschirmpräsentation (4:3)</PresentationFormat>
  <Paragraphs>88</Paragraphs>
  <Slides>12</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12</vt:i4>
      </vt:variant>
    </vt:vector>
  </HeadingPairs>
  <TitlesOfParts>
    <vt:vector size="15" baseType="lpstr">
      <vt:lpstr>Arial</vt:lpstr>
      <vt:lpstr>Wingdings</vt:lpstr>
      <vt:lpstr>Bechtle_Master2010_4_3_DE</vt:lpstr>
      <vt:lpstr>Modul:  Tipps und Tricks Excel V1  Reinold Haas </vt:lpstr>
      <vt:lpstr>PowerPoint-Präsentation</vt:lpstr>
      <vt:lpstr>Bearbeitungstechnik</vt:lpstr>
      <vt:lpstr>Bearbeitungstechnik</vt:lpstr>
      <vt:lpstr>Bearbeitungstechnik</vt:lpstr>
      <vt:lpstr>Bedingte Formatierung</vt:lpstr>
      <vt:lpstr>Bedingte Formatierung (Fortsetzung):  Regeln mit Formeln </vt:lpstr>
      <vt:lpstr>Office Zwischenablage</vt:lpstr>
      <vt:lpstr>Ansichten</vt:lpstr>
      <vt:lpstr>Ansichten</vt:lpstr>
      <vt:lpstr>Namensfunktion sh. auch Modul 6: Excel 2010Automatisierungsfunktionen </vt:lpstr>
      <vt:lpstr>Diagrammvorlagen </vt:lpstr>
    </vt:vector>
  </TitlesOfParts>
  <Company>Bechtle 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Titelfolie für allgemeine Präsentationen</dc:title>
  <dc:creator>Diehlmann, Nicole</dc:creator>
  <cp:keywords>Schulungszentren</cp:keywords>
  <cp:lastModifiedBy>Haas FJ</cp:lastModifiedBy>
  <cp:revision>173</cp:revision>
  <cp:lastPrinted>2014-12-02T15:17:43Z</cp:lastPrinted>
  <dcterms:created xsi:type="dcterms:W3CDTF">2014-11-13T09:11:00Z</dcterms:created>
  <dcterms:modified xsi:type="dcterms:W3CDTF">2018-07-01T12:07:08Z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Keyword">
    <vt:lpwstr>2089;#Schulungszentren|c7a34e75-167a-4da3-b222-0ccb02b24c44</vt:lpwstr>
  </property>
  <property fmtid="{D5CDD505-2E9C-101B-9397-08002B2CF9AE}" pid="3" name="l405bcdd2e41467ca40440816cd2e2b8">
    <vt:lpwstr/>
  </property>
  <property fmtid="{D5CDD505-2E9C-101B-9397-08002B2CF9AE}" pid="4" name="ContentTypeId">
    <vt:lpwstr>0x010100134A732DD4134CE0B28462447B3EC1E900FF86259FEAEA2344A68E88996D8FD7DD</vt:lpwstr>
  </property>
  <property fmtid="{D5CDD505-2E9C-101B-9397-08002B2CF9AE}" pid="5" name="Dokument Sprache">
    <vt:lpwstr>3;#German|9fbe827f-a84b-43d2-bea6-b242b008052c</vt:lpwstr>
  </property>
  <property fmtid="{D5CDD505-2E9C-101B-9397-08002B2CF9AE}" pid="6" name="_docset_NoMedatataSyncRequired">
    <vt:lpwstr>False</vt:lpwstr>
  </property>
  <property fmtid="{D5CDD505-2E9C-101B-9397-08002B2CF9AE}" pid="7" name="d0d5e8e5e8194edbb8a9a88fdc092889">
    <vt:lpwstr/>
  </property>
  <property fmtid="{D5CDD505-2E9C-101B-9397-08002B2CF9AE}" pid="8" name="Interessant_x0020_f_x00fc_r">
    <vt:lpwstr/>
  </property>
  <property fmtid="{D5CDD505-2E9C-101B-9397-08002B2CF9AE}" pid="9" name="InfoCenter_x0020_Kategorie">
    <vt:lpwstr/>
  </property>
  <property fmtid="{D5CDD505-2E9C-101B-9397-08002B2CF9AE}" pid="10" name="Interessant für">
    <vt:lpwstr/>
  </property>
  <property fmtid="{D5CDD505-2E9C-101B-9397-08002B2CF9AE}" pid="11" name="InfoCenter Kategorie">
    <vt:lpwstr/>
  </property>
</Properties>
</file>