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3"/>
  </p:notesMasterIdLst>
  <p:sldIdLst>
    <p:sldId id="329" r:id="rId5"/>
    <p:sldId id="330" r:id="rId6"/>
    <p:sldId id="331" r:id="rId7"/>
    <p:sldId id="332" r:id="rId8"/>
    <p:sldId id="333" r:id="rId9"/>
    <p:sldId id="334" r:id="rId10"/>
    <p:sldId id="335" r:id="rId11"/>
    <p:sldId id="336" r:id="rId12"/>
  </p:sldIdLst>
  <p:sldSz cx="9144000" cy="6858000" type="screen4x3"/>
  <p:notesSz cx="6797675"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rtfolien" id="{EB707D80-82B3-491B-AE34-ED7119946126}">
          <p14:sldIdLst>
            <p14:sldId id="329"/>
            <p14:sldId id="330"/>
            <p14:sldId id="331"/>
            <p14:sldId id="332"/>
            <p14:sldId id="333"/>
            <p14:sldId id="334"/>
            <p14:sldId id="335"/>
            <p14:sldId id="336"/>
          </p14:sldIdLst>
        </p14:section>
      </p14:sectionLst>
    </p:ext>
    <p:ext uri="{EFAFB233-063F-42B5-8137-9DF3F51BA10A}">
      <p15:sldGuideLst xmlns:p15="http://schemas.microsoft.com/office/powerpoint/2012/main">
        <p15:guide id="1" orient="horz" pos="3974" userDrawn="1">
          <p15:clr>
            <a:srgbClr val="A4A3A4"/>
          </p15:clr>
        </p15:guide>
        <p15:guide id="2" orient="horz" pos="4218">
          <p15:clr>
            <a:srgbClr val="A4A3A4"/>
          </p15:clr>
        </p15:guide>
        <p15:guide id="3" orient="horz" pos="2614" userDrawn="1">
          <p15:clr>
            <a:srgbClr val="A4A3A4"/>
          </p15:clr>
        </p15:guide>
        <p15:guide id="4" orient="horz" pos="102">
          <p15:clr>
            <a:srgbClr val="A4A3A4"/>
          </p15:clr>
        </p15:guide>
        <p15:guide id="5" pos="158">
          <p15:clr>
            <a:srgbClr val="A4A3A4"/>
          </p15:clr>
        </p15:guide>
        <p15:guide id="6" pos="408" userDrawn="1">
          <p15:clr>
            <a:srgbClr val="A4A3A4"/>
          </p15:clr>
        </p15:guide>
        <p15:guide id="7" pos="1086">
          <p15:clr>
            <a:srgbClr val="A4A3A4"/>
          </p15:clr>
        </p15:guide>
        <p15:guide id="8" pos="5601">
          <p15:clr>
            <a:srgbClr val="A4A3A4"/>
          </p15:clr>
        </p15:guide>
        <p15:guide id="9" pos="1905" userDrawn="1">
          <p15:clr>
            <a:srgbClr val="A4A3A4"/>
          </p15:clr>
        </p15:guide>
        <p15:guide id="10" pos="2013">
          <p15:clr>
            <a:srgbClr val="A4A3A4"/>
          </p15:clr>
        </p15:guide>
        <p15:guide id="11" pos="2880" userDrawn="1">
          <p15:clr>
            <a:srgbClr val="A4A3A4"/>
          </p15:clr>
        </p15:guide>
        <p15:guide id="12" pos="2993" userDrawn="1">
          <p15:clr>
            <a:srgbClr val="A4A3A4"/>
          </p15:clr>
        </p15:guide>
        <p15:guide id="13" pos="3765" userDrawn="1">
          <p15:clr>
            <a:srgbClr val="A4A3A4"/>
          </p15:clr>
        </p15:guide>
        <p15:guide id="14" pos="3855" userDrawn="1">
          <p15:clr>
            <a:srgbClr val="A4A3A4"/>
          </p15:clr>
        </p15:guide>
        <p15:guide id="15" pos="4672" userDrawn="1">
          <p15:clr>
            <a:srgbClr val="A4A3A4"/>
          </p15:clr>
        </p15:guide>
        <p15:guide id="16" pos="5148" userDrawn="1">
          <p15:clr>
            <a:srgbClr val="A4A3A4"/>
          </p15:clr>
        </p15:guide>
        <p15:guide id="17" orient="horz" pos="4035">
          <p15:clr>
            <a:srgbClr val="A4A3A4"/>
          </p15:clr>
        </p15:guide>
        <p15:guide id="18" pos="159">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guide id="3" pos="3854" userDrawn="1">
          <p15:clr>
            <a:srgbClr val="A4A3A4"/>
          </p15:clr>
        </p15:guide>
        <p15:guide id="4" pos="42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iehlmann, Nicole" initials="DN" lastIdx="20" clrIdx="0">
    <p:extLst/>
  </p:cmAuthor>
  <p:cmAuthor id="2" name="Jenny.F" initials="JF"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C5C5"/>
    <a:srgbClr val="5A6E7B"/>
    <a:srgbClr val="CD4F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538" autoAdjust="0"/>
    <p:restoredTop sz="97600" autoAdjust="0"/>
  </p:normalViewPr>
  <p:slideViewPr>
    <p:cSldViewPr snapToGrid="0" snapToObjects="1">
      <p:cViewPr varScale="1">
        <p:scale>
          <a:sx n="107" d="100"/>
          <a:sy n="107" d="100"/>
        </p:scale>
        <p:origin x="1224" y="114"/>
      </p:cViewPr>
      <p:guideLst>
        <p:guide orient="horz" pos="3974"/>
        <p:guide orient="horz" pos="4218"/>
        <p:guide orient="horz" pos="2614"/>
        <p:guide orient="horz" pos="102"/>
        <p:guide pos="158"/>
        <p:guide pos="408"/>
        <p:guide pos="1086"/>
        <p:guide pos="5601"/>
        <p:guide pos="1905"/>
        <p:guide pos="2013"/>
        <p:guide pos="2880"/>
        <p:guide pos="2993"/>
        <p:guide pos="3765"/>
        <p:guide pos="3855"/>
        <p:guide pos="4672"/>
        <p:guide pos="5148"/>
        <p:guide orient="horz" pos="4035"/>
        <p:guide pos="159"/>
      </p:guideLst>
    </p:cSldViewPr>
  </p:slid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83" d="100"/>
          <a:sy n="83" d="100"/>
        </p:scale>
        <p:origin x="-3828" y="-78"/>
      </p:cViewPr>
      <p:guideLst>
        <p:guide orient="horz" pos="3127"/>
        <p:guide pos="2141"/>
        <p:guide pos="3854"/>
        <p:guide pos="4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panose="020B0604020202020204" pitchFamily="34" charset="0"/>
              </a:defRPr>
            </a:lvl1pPr>
          </a:lstStyle>
          <a:p>
            <a:endParaRPr lang="de-DE" dirty="0"/>
          </a:p>
        </p:txBody>
      </p:sp>
      <p:sp>
        <p:nvSpPr>
          <p:cNvPr id="3" name="Datumsplatzhalt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atin typeface="Arial" panose="020B0604020202020204" pitchFamily="34" charset="0"/>
              </a:defRPr>
            </a:lvl1pPr>
          </a:lstStyle>
          <a:p>
            <a:fld id="{F2F580E4-7024-4268-8315-06A1D78768A4}" type="datetimeFigureOut">
              <a:rPr lang="de-DE" smtClean="0"/>
              <a:pPr/>
              <a:t>01.07.2018</a:t>
            </a:fld>
            <a:endParaRPr lang="de-DE" dirty="0"/>
          </a:p>
        </p:txBody>
      </p:sp>
      <p:sp>
        <p:nvSpPr>
          <p:cNvPr id="4" name="Folienbildplatzhalter 3"/>
          <p:cNvSpPr>
            <a:spLocks noGrp="1" noRot="1" noChangeAspect="1"/>
          </p:cNvSpPr>
          <p:nvPr>
            <p:ph type="sldImg" idx="2"/>
          </p:nvPr>
        </p:nvSpPr>
        <p:spPr>
          <a:xfrm>
            <a:off x="420688" y="487363"/>
            <a:ext cx="5956300" cy="4468812"/>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79768" y="5125446"/>
            <a:ext cx="5438140" cy="4058162"/>
          </a:xfrm>
          <a:prstGeom prst="rect">
            <a:avLst/>
          </a:prstGeom>
        </p:spPr>
        <p:txBody>
          <a:bodyPr vert="horz" lIns="91440" tIns="45720" rIns="91440" bIns="45720" rtlCol="0"/>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ußzeilenplatzhalt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de-DE" dirty="0"/>
          </a:p>
        </p:txBody>
      </p:sp>
      <p:sp>
        <p:nvSpPr>
          <p:cNvPr id="7" name="Foliennummernplatzhalt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atin typeface="Arial" panose="020B0604020202020204" pitchFamily="34" charset="0"/>
              </a:defRPr>
            </a:lvl1pPr>
          </a:lstStyle>
          <a:p>
            <a:fld id="{A762020F-4149-4169-AD7F-31C0C35BB458}" type="slidenum">
              <a:rPr lang="de-DE" smtClean="0"/>
              <a:pPr/>
              <a:t>‹Nr.›</a:t>
            </a:fld>
            <a:endParaRPr lang="de-DE" dirty="0"/>
          </a:p>
        </p:txBody>
      </p:sp>
    </p:spTree>
    <p:extLst>
      <p:ext uri="{BB962C8B-B14F-4D97-AF65-F5344CB8AC3E}">
        <p14:creationId xmlns:p14="http://schemas.microsoft.com/office/powerpoint/2010/main" val="3176464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20" name="Bildplatzhalter 9"/>
          <p:cNvSpPr>
            <a:spLocks noGrp="1"/>
          </p:cNvSpPr>
          <p:nvPr>
            <p:ph type="pic" sz="quarter" idx="11" hasCustomPrompt="1"/>
          </p:nvPr>
        </p:nvSpPr>
        <p:spPr bwMode="gray">
          <a:xfrm>
            <a:off x="162000" y="162001"/>
            <a:ext cx="8820150" cy="6442074"/>
          </a:xfrm>
          <a:custGeom>
            <a:avLst/>
            <a:gdLst>
              <a:gd name="connsiteX0" fmla="*/ 7760815 w 8820150"/>
              <a:gd name="connsiteY0" fmla="*/ 306312 h 6442074"/>
              <a:gd name="connsiteX1" fmla="*/ 7635800 w 8820150"/>
              <a:gd name="connsiteY1" fmla="*/ 1025449 h 6442074"/>
              <a:gd name="connsiteX2" fmla="*/ 8363985 w 8820150"/>
              <a:gd name="connsiteY2" fmla="*/ 1025449 h 6442074"/>
              <a:gd name="connsiteX3" fmla="*/ 8489000 w 8820150"/>
              <a:gd name="connsiteY3" fmla="*/ 306312 h 6442074"/>
              <a:gd name="connsiteX4" fmla="*/ 8117606 w 8820150"/>
              <a:gd name="connsiteY4" fmla="*/ 307105 h 6442074"/>
              <a:gd name="connsiteX5" fmla="*/ 0 w 8820150"/>
              <a:gd name="connsiteY5" fmla="*/ 0 h 6442074"/>
              <a:gd name="connsiteX6" fmla="*/ 8820150 w 8820150"/>
              <a:gd name="connsiteY6" fmla="*/ 0 h 6442074"/>
              <a:gd name="connsiteX7" fmla="*/ 8820150 w 8820150"/>
              <a:gd name="connsiteY7" fmla="*/ 6442074 h 6442074"/>
              <a:gd name="connsiteX8" fmla="*/ 0 w 8820150"/>
              <a:gd name="connsiteY8" fmla="*/ 6442074 h 6442074"/>
              <a:gd name="connsiteX0" fmla="*/ 7760815 w 8820150"/>
              <a:gd name="connsiteY0" fmla="*/ 306312 h 6442074"/>
              <a:gd name="connsiteX1" fmla="*/ 7635800 w 8820150"/>
              <a:gd name="connsiteY1" fmla="*/ 1025449 h 6442074"/>
              <a:gd name="connsiteX2" fmla="*/ 8359222 w 8820150"/>
              <a:gd name="connsiteY2" fmla="*/ 1025449 h 6442074"/>
              <a:gd name="connsiteX3" fmla="*/ 8489000 w 8820150"/>
              <a:gd name="connsiteY3" fmla="*/ 306312 h 6442074"/>
              <a:gd name="connsiteX4" fmla="*/ 8117606 w 8820150"/>
              <a:gd name="connsiteY4" fmla="*/ 307105 h 6442074"/>
              <a:gd name="connsiteX5" fmla="*/ 7760815 w 8820150"/>
              <a:gd name="connsiteY5" fmla="*/ 306312 h 6442074"/>
              <a:gd name="connsiteX6" fmla="*/ 0 w 8820150"/>
              <a:gd name="connsiteY6" fmla="*/ 0 h 6442074"/>
              <a:gd name="connsiteX7" fmla="*/ 8820150 w 8820150"/>
              <a:gd name="connsiteY7" fmla="*/ 0 h 6442074"/>
              <a:gd name="connsiteX8" fmla="*/ 8820150 w 8820150"/>
              <a:gd name="connsiteY8" fmla="*/ 6442074 h 6442074"/>
              <a:gd name="connsiteX9" fmla="*/ 0 w 8820150"/>
              <a:gd name="connsiteY9" fmla="*/ 6442074 h 6442074"/>
              <a:gd name="connsiteX10" fmla="*/ 0 w 8820150"/>
              <a:gd name="connsiteY10" fmla="*/ 0 h 6442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820150" h="6442074">
                <a:moveTo>
                  <a:pt x="7760815" y="306312"/>
                </a:moveTo>
                <a:lnTo>
                  <a:pt x="7635800" y="1025449"/>
                </a:lnTo>
                <a:lnTo>
                  <a:pt x="8359222" y="1025449"/>
                </a:lnTo>
                <a:lnTo>
                  <a:pt x="8489000" y="306312"/>
                </a:lnTo>
                <a:lnTo>
                  <a:pt x="8117606" y="307105"/>
                </a:lnTo>
                <a:lnTo>
                  <a:pt x="7760815" y="306312"/>
                </a:lnTo>
                <a:close/>
                <a:moveTo>
                  <a:pt x="0" y="0"/>
                </a:moveTo>
                <a:lnTo>
                  <a:pt x="8820150" y="0"/>
                </a:lnTo>
                <a:lnTo>
                  <a:pt x="8820150" y="6442074"/>
                </a:lnTo>
                <a:lnTo>
                  <a:pt x="0" y="6442074"/>
                </a:lnTo>
                <a:lnTo>
                  <a:pt x="0" y="0"/>
                </a:lnTo>
                <a:close/>
              </a:path>
            </a:pathLst>
          </a:custGeom>
        </p:spPr>
        <p:txBody>
          <a:bodyPr wrap="square" lIns="72000" tIns="72000">
            <a:noAutofit/>
          </a:bodyPr>
          <a:lstStyle>
            <a:lvl1pPr marL="0" marR="0" indent="0" algn="l" defTabSz="914400" rtl="0" eaLnBrk="1" fontAlgn="auto" latinLnBrk="0" hangingPunct="1">
              <a:lnSpc>
                <a:spcPct val="100000"/>
              </a:lnSpc>
              <a:spcBef>
                <a:spcPts val="80"/>
              </a:spcBef>
              <a:spcAft>
                <a:spcPts val="0"/>
              </a:spcAft>
              <a:buClrTx/>
              <a:buSzTx/>
              <a:buFont typeface="Arial" panose="020B0604020202020204" pitchFamily="34" charset="0"/>
              <a:buNone/>
              <a:tabLst/>
              <a:defRPr sz="1600"/>
            </a:lvl1pPr>
          </a:lstStyle>
          <a:p>
            <a:r>
              <a:rPr lang="de-DE" dirty="0"/>
              <a:t>Bildplatzhalter anklicken, </a:t>
            </a:r>
            <a:br>
              <a:rPr lang="de-DE" dirty="0"/>
            </a:br>
            <a:r>
              <a:rPr lang="de-DE" dirty="0"/>
              <a:t>über Einfügen/Grafik Bild auswählen</a:t>
            </a:r>
          </a:p>
        </p:txBody>
      </p:sp>
      <p:pic>
        <p:nvPicPr>
          <p:cNvPr id="19"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50359"/>
          <a:stretch/>
        </p:blipFill>
        <p:spPr bwMode="gray">
          <a:xfrm>
            <a:off x="7604919" y="468890"/>
            <a:ext cx="1050647" cy="723600"/>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ctrTitle" hasCustomPrompt="1"/>
          </p:nvPr>
        </p:nvSpPr>
        <p:spPr bwMode="gray">
          <a:xfrm>
            <a:off x="3723526" y="1440611"/>
            <a:ext cx="4927941" cy="1536162"/>
          </a:xfrm>
        </p:spPr>
        <p:txBody>
          <a:bodyPr/>
          <a:lstStyle>
            <a:lvl1pPr>
              <a:defRPr sz="3200">
                <a:solidFill>
                  <a:schemeClr val="tx1"/>
                </a:solidFill>
              </a:defRPr>
            </a:lvl1pPr>
          </a:lstStyle>
          <a:p>
            <a:r>
              <a:rPr lang="de-DE" dirty="0"/>
              <a:t>Dies ist ein Platzhaltertext für Ihren Titel.</a:t>
            </a:r>
          </a:p>
        </p:txBody>
      </p:sp>
      <p:sp>
        <p:nvSpPr>
          <p:cNvPr id="3" name="Untertitel 2"/>
          <p:cNvSpPr>
            <a:spLocks noGrp="1"/>
          </p:cNvSpPr>
          <p:nvPr>
            <p:ph type="subTitle" idx="1" hasCustomPrompt="1"/>
          </p:nvPr>
        </p:nvSpPr>
        <p:spPr bwMode="gray">
          <a:xfrm>
            <a:off x="3723526" y="3183328"/>
            <a:ext cx="4927941" cy="1059193"/>
          </a:xfrm>
        </p:spPr>
        <p:txBody>
          <a:bodyPr/>
          <a:lstStyle>
            <a:lvl1pPr marL="0" indent="0" algn="l">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a:t>Dies ist ein Platzhaltertext für Ihren Untertitel</a:t>
            </a:r>
          </a:p>
          <a:p>
            <a:r>
              <a:rPr lang="de-DE" dirty="0"/>
              <a:t>Ort | Datum | Referent</a:t>
            </a:r>
          </a:p>
        </p:txBody>
      </p:sp>
      <p:sp>
        <p:nvSpPr>
          <p:cNvPr id="10" name="Rechteck 9"/>
          <p:cNvSpPr>
            <a:spLocks/>
          </p:cNvSpPr>
          <p:nvPr/>
        </p:nvSpPr>
        <p:spPr bwMode="gray">
          <a:xfrm>
            <a:off x="1421482" y="6603687"/>
            <a:ext cx="1260423" cy="92388"/>
          </a:xfrm>
          <a:prstGeom prst="rect">
            <a:avLst/>
          </a:prstGeom>
          <a:solidFill>
            <a:srgbClr val="CD4F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1" name="Rechteck 10"/>
          <p:cNvSpPr>
            <a:spLocks/>
          </p:cNvSpPr>
          <p:nvPr/>
        </p:nvSpPr>
        <p:spPr bwMode="gray">
          <a:xfrm>
            <a:off x="160320" y="6603687"/>
            <a:ext cx="1260423" cy="92388"/>
          </a:xfrm>
          <a:prstGeom prst="rect">
            <a:avLst/>
          </a:prstGeom>
          <a:solidFill>
            <a:srgbClr val="6DBB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2" name="Rechteck 11"/>
          <p:cNvSpPr>
            <a:spLocks/>
          </p:cNvSpPr>
          <p:nvPr/>
        </p:nvSpPr>
        <p:spPr bwMode="gray">
          <a:xfrm>
            <a:off x="3942329" y="6603687"/>
            <a:ext cx="1260423" cy="92388"/>
          </a:xfrm>
          <a:prstGeom prst="rect">
            <a:avLst/>
          </a:prstGeom>
          <a:solidFill>
            <a:srgbClr val="F07F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3" name="Rechteck 12"/>
          <p:cNvSpPr>
            <a:spLocks/>
          </p:cNvSpPr>
          <p:nvPr/>
        </p:nvSpPr>
        <p:spPr bwMode="gray">
          <a:xfrm>
            <a:off x="6463176" y="6603687"/>
            <a:ext cx="1260423" cy="92388"/>
          </a:xfrm>
          <a:prstGeom prst="rect">
            <a:avLst/>
          </a:prstGeom>
          <a:solidFill>
            <a:srgbClr val="7D70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4" name="Rechteck 13"/>
          <p:cNvSpPr>
            <a:spLocks/>
          </p:cNvSpPr>
          <p:nvPr/>
        </p:nvSpPr>
        <p:spPr bwMode="gray">
          <a:xfrm>
            <a:off x="7723600" y="6603687"/>
            <a:ext cx="1260423" cy="92388"/>
          </a:xfrm>
          <a:prstGeom prst="rect">
            <a:avLst/>
          </a:prstGeom>
          <a:solidFill>
            <a:srgbClr val="88CE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5" name="Rechteck 14"/>
          <p:cNvSpPr>
            <a:spLocks/>
          </p:cNvSpPr>
          <p:nvPr/>
        </p:nvSpPr>
        <p:spPr bwMode="gray">
          <a:xfrm>
            <a:off x="5202753" y="6603687"/>
            <a:ext cx="1260423" cy="92388"/>
          </a:xfrm>
          <a:prstGeom prst="rect">
            <a:avLst/>
          </a:prstGeom>
          <a:solidFill>
            <a:srgbClr val="FFD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6" name="Rechteck 15"/>
          <p:cNvSpPr>
            <a:spLocks/>
          </p:cNvSpPr>
          <p:nvPr/>
        </p:nvSpPr>
        <p:spPr bwMode="gray">
          <a:xfrm>
            <a:off x="2681906" y="6603687"/>
            <a:ext cx="1260423" cy="92388"/>
          </a:xfrm>
          <a:prstGeom prst="rect">
            <a:avLst/>
          </a:prstGeom>
          <a:solidFill>
            <a:srgbClr val="5A88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2209459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2" name="Titel 1"/>
          <p:cNvSpPr>
            <a:spLocks noGrp="1"/>
          </p:cNvSpPr>
          <p:nvPr>
            <p:ph type="title"/>
          </p:nvPr>
        </p:nvSpPr>
        <p:spPr bwMode="gray"/>
        <p:txBody>
          <a:bodyPr/>
          <a:lstStyle/>
          <a:p>
            <a:r>
              <a:rPr lang="de-DE"/>
              <a:t>Titelmasterformat durch Klicken bearbeiten</a:t>
            </a:r>
            <a:endParaRPr lang="de-DE" dirty="0"/>
          </a:p>
        </p:txBody>
      </p:sp>
      <p:sp>
        <p:nvSpPr>
          <p:cNvPr id="3" name="Datumsplatzhalter 2"/>
          <p:cNvSpPr>
            <a:spLocks noGrp="1"/>
          </p:cNvSpPr>
          <p:nvPr>
            <p:ph type="dt" sz="half" idx="14"/>
          </p:nvPr>
        </p:nvSpPr>
        <p:spPr bwMode="gray"/>
        <p:txBody>
          <a:bodyPr/>
          <a:lstStyle/>
          <a:p>
            <a:fld id="{9F68E5CE-1D54-487E-AD5E-7DCF5D1F0B1E}" type="datetime1">
              <a:rPr lang="de-DE" smtClean="0"/>
              <a:t>01.07.2018</a:t>
            </a:fld>
            <a:endParaRPr lang="de-DE" dirty="0"/>
          </a:p>
        </p:txBody>
      </p:sp>
      <p:sp>
        <p:nvSpPr>
          <p:cNvPr id="4" name="Fußzeilenplatzhalter 3"/>
          <p:cNvSpPr>
            <a:spLocks noGrp="1"/>
          </p:cNvSpPr>
          <p:nvPr>
            <p:ph type="ftr" sz="quarter" idx="15"/>
          </p:nvPr>
        </p:nvSpPr>
        <p:spPr bwMode="gray"/>
        <p:txBody>
          <a:bodyPr/>
          <a:lstStyle/>
          <a:p>
            <a:pPr marL="0" indent="0">
              <a:buSzPct val="110000"/>
              <a:buFontTx/>
              <a:buNone/>
            </a:pPr>
            <a:r>
              <a:rPr lang="de-DE"/>
              <a:t>Reinold Haas</a:t>
            </a:r>
            <a:endParaRPr lang="de-DE" dirty="0"/>
          </a:p>
        </p:txBody>
      </p:sp>
      <p:sp>
        <p:nvSpPr>
          <p:cNvPr id="5" name="Foliennummernplatzhalter 4"/>
          <p:cNvSpPr>
            <a:spLocks noGrp="1"/>
          </p:cNvSpPr>
          <p:nvPr>
            <p:ph type="sldNum" sz="quarter" idx="16"/>
          </p:nvPr>
        </p:nvSpPr>
        <p:spPr bwMode="gray"/>
        <p:txBody>
          <a:bodyPr/>
          <a:lstStyle/>
          <a:p>
            <a:fld id="{D596A7E7-AC8A-4A39-933E-EBEF1CA02EA2}" type="slidenum">
              <a:rPr lang="de-DE" smtClean="0"/>
              <a:pPr/>
              <a:t>‹Nr.›</a:t>
            </a:fld>
            <a:endParaRPr lang="de-DE" dirty="0"/>
          </a:p>
        </p:txBody>
      </p:sp>
    </p:spTree>
    <p:extLst>
      <p:ext uri="{BB962C8B-B14F-4D97-AF65-F5344CB8AC3E}">
        <p14:creationId xmlns:p14="http://schemas.microsoft.com/office/powerpoint/2010/main" val="2868147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bwMode="gray"/>
        <p:txBody>
          <a:bodyPr/>
          <a:lstStyle/>
          <a:p>
            <a:fld id="{6292D251-ECE6-49BA-8946-7622CBF7FDA8}" type="datetime1">
              <a:rPr lang="de-DE" smtClean="0"/>
              <a:t>01.07.2018</a:t>
            </a:fld>
            <a:endParaRPr lang="de-DE" dirty="0"/>
          </a:p>
        </p:txBody>
      </p:sp>
      <p:sp>
        <p:nvSpPr>
          <p:cNvPr id="3" name="Fußzeilenplatzhalter 2"/>
          <p:cNvSpPr>
            <a:spLocks noGrp="1"/>
          </p:cNvSpPr>
          <p:nvPr>
            <p:ph type="ftr" sz="quarter" idx="11"/>
          </p:nvPr>
        </p:nvSpPr>
        <p:spPr bwMode="gray"/>
        <p:txBody>
          <a:bodyPr/>
          <a:lstStyle/>
          <a:p>
            <a:pPr marL="0" indent="0">
              <a:buSzPct val="110000"/>
              <a:buFontTx/>
              <a:buNone/>
            </a:pPr>
            <a:r>
              <a:rPr lang="de-DE"/>
              <a:t>Reinold Haas</a:t>
            </a:r>
            <a:endParaRPr lang="de-DE" dirty="0"/>
          </a:p>
        </p:txBody>
      </p:sp>
      <p:sp>
        <p:nvSpPr>
          <p:cNvPr id="4" name="Foliennummernplatzhalter 3"/>
          <p:cNvSpPr>
            <a:spLocks noGrp="1"/>
          </p:cNvSpPr>
          <p:nvPr>
            <p:ph type="sldNum" sz="quarter" idx="12"/>
          </p:nvPr>
        </p:nvSpPr>
        <p:spPr bwMode="gray"/>
        <p:txBody>
          <a:bodyPr/>
          <a:lstStyle/>
          <a:p>
            <a:fld id="{D596A7E7-AC8A-4A39-933E-EBEF1CA02EA2}" type="slidenum">
              <a:rPr lang="de-DE" smtClean="0"/>
              <a:pPr/>
              <a:t>‹Nr.›</a:t>
            </a:fld>
            <a:endParaRPr lang="de-DE" dirty="0"/>
          </a:p>
        </p:txBody>
      </p:sp>
    </p:spTree>
    <p:extLst>
      <p:ext uri="{BB962C8B-B14F-4D97-AF65-F5344CB8AC3E}">
        <p14:creationId xmlns:p14="http://schemas.microsoft.com/office/powerpoint/2010/main" val="424438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2CD7D491-4ADD-406C-8983-EA0C0A457DFF}" type="datetime1">
              <a:rPr lang="de-DE" smtClean="0"/>
              <a:t>01.07.2018</a:t>
            </a:fld>
            <a:endParaRPr lang="de-DE" dirty="0"/>
          </a:p>
        </p:txBody>
      </p:sp>
      <p:sp>
        <p:nvSpPr>
          <p:cNvPr id="6" name="Fußzeilenplatzhalter 5"/>
          <p:cNvSpPr>
            <a:spLocks noGrp="1"/>
          </p:cNvSpPr>
          <p:nvPr>
            <p:ph type="ftr" sz="quarter" idx="11"/>
          </p:nvPr>
        </p:nvSpPr>
        <p:spPr/>
        <p:txBody>
          <a:bodyPr/>
          <a:lstStyle/>
          <a:p>
            <a:pPr>
              <a:buSzPct val="110000"/>
            </a:pPr>
            <a:r>
              <a:rPr lang="de-DE"/>
              <a:t>Reinold Haas</a:t>
            </a:r>
            <a:endParaRPr lang="de-DE" dirty="0"/>
          </a:p>
        </p:txBody>
      </p:sp>
      <p:sp>
        <p:nvSpPr>
          <p:cNvPr id="7" name="Foliennummernplatzhalter 6"/>
          <p:cNvSpPr>
            <a:spLocks noGrp="1"/>
          </p:cNvSpPr>
          <p:nvPr>
            <p:ph type="sldNum" sz="quarter" idx="12"/>
          </p:nvPr>
        </p:nvSpPr>
        <p:spPr/>
        <p:txBody>
          <a:bodyPr/>
          <a:lstStyle/>
          <a:p>
            <a:fld id="{D596A7E7-AC8A-4A39-933E-EBEF1CA02EA2}" type="slidenum">
              <a:rPr lang="de-DE" smtClean="0"/>
              <a:pPr/>
              <a:t>‹Nr.›</a:t>
            </a:fld>
            <a:endParaRPr lang="de-DE" dirty="0"/>
          </a:p>
        </p:txBody>
      </p:sp>
    </p:spTree>
    <p:extLst>
      <p:ext uri="{BB962C8B-B14F-4D97-AF65-F5344CB8AC3E}">
        <p14:creationId xmlns:p14="http://schemas.microsoft.com/office/powerpoint/2010/main" val="140973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_Spezial">
    <p:spTree>
      <p:nvGrpSpPr>
        <p:cNvPr id="1" name=""/>
        <p:cNvGrpSpPr/>
        <p:nvPr/>
      </p:nvGrpSpPr>
      <p:grpSpPr>
        <a:xfrm>
          <a:off x="0" y="0"/>
          <a:ext cx="0" cy="0"/>
          <a:chOff x="0" y="0"/>
          <a:chExt cx="0" cy="0"/>
        </a:xfrm>
      </p:grpSpPr>
      <p:sp>
        <p:nvSpPr>
          <p:cNvPr id="20" name="Bildplatzhalter 9"/>
          <p:cNvSpPr>
            <a:spLocks noGrp="1"/>
          </p:cNvSpPr>
          <p:nvPr>
            <p:ph type="pic" sz="quarter" idx="11" hasCustomPrompt="1"/>
          </p:nvPr>
        </p:nvSpPr>
        <p:spPr bwMode="gray">
          <a:xfrm>
            <a:off x="162000" y="162001"/>
            <a:ext cx="8820150" cy="6442074"/>
          </a:xfrm>
          <a:custGeom>
            <a:avLst/>
            <a:gdLst>
              <a:gd name="connsiteX0" fmla="*/ 7760815 w 8820150"/>
              <a:gd name="connsiteY0" fmla="*/ 306312 h 6442074"/>
              <a:gd name="connsiteX1" fmla="*/ 7635800 w 8820150"/>
              <a:gd name="connsiteY1" fmla="*/ 1025449 h 6442074"/>
              <a:gd name="connsiteX2" fmla="*/ 8363985 w 8820150"/>
              <a:gd name="connsiteY2" fmla="*/ 1025449 h 6442074"/>
              <a:gd name="connsiteX3" fmla="*/ 8489000 w 8820150"/>
              <a:gd name="connsiteY3" fmla="*/ 306312 h 6442074"/>
              <a:gd name="connsiteX4" fmla="*/ 8117606 w 8820150"/>
              <a:gd name="connsiteY4" fmla="*/ 307105 h 6442074"/>
              <a:gd name="connsiteX5" fmla="*/ 0 w 8820150"/>
              <a:gd name="connsiteY5" fmla="*/ 0 h 6442074"/>
              <a:gd name="connsiteX6" fmla="*/ 8820150 w 8820150"/>
              <a:gd name="connsiteY6" fmla="*/ 0 h 6442074"/>
              <a:gd name="connsiteX7" fmla="*/ 8820150 w 8820150"/>
              <a:gd name="connsiteY7" fmla="*/ 6442074 h 6442074"/>
              <a:gd name="connsiteX8" fmla="*/ 0 w 8820150"/>
              <a:gd name="connsiteY8" fmla="*/ 6442074 h 6442074"/>
              <a:gd name="connsiteX0" fmla="*/ 7760815 w 8820150"/>
              <a:gd name="connsiteY0" fmla="*/ 306312 h 6442074"/>
              <a:gd name="connsiteX1" fmla="*/ 7635800 w 8820150"/>
              <a:gd name="connsiteY1" fmla="*/ 1025449 h 6442074"/>
              <a:gd name="connsiteX2" fmla="*/ 8359222 w 8820150"/>
              <a:gd name="connsiteY2" fmla="*/ 1025449 h 6442074"/>
              <a:gd name="connsiteX3" fmla="*/ 8489000 w 8820150"/>
              <a:gd name="connsiteY3" fmla="*/ 306312 h 6442074"/>
              <a:gd name="connsiteX4" fmla="*/ 8117606 w 8820150"/>
              <a:gd name="connsiteY4" fmla="*/ 307105 h 6442074"/>
              <a:gd name="connsiteX5" fmla="*/ 7760815 w 8820150"/>
              <a:gd name="connsiteY5" fmla="*/ 306312 h 6442074"/>
              <a:gd name="connsiteX6" fmla="*/ 0 w 8820150"/>
              <a:gd name="connsiteY6" fmla="*/ 0 h 6442074"/>
              <a:gd name="connsiteX7" fmla="*/ 8820150 w 8820150"/>
              <a:gd name="connsiteY7" fmla="*/ 0 h 6442074"/>
              <a:gd name="connsiteX8" fmla="*/ 8820150 w 8820150"/>
              <a:gd name="connsiteY8" fmla="*/ 6442074 h 6442074"/>
              <a:gd name="connsiteX9" fmla="*/ 0 w 8820150"/>
              <a:gd name="connsiteY9" fmla="*/ 6442074 h 6442074"/>
              <a:gd name="connsiteX10" fmla="*/ 0 w 8820150"/>
              <a:gd name="connsiteY10" fmla="*/ 0 h 6442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820150" h="6442074">
                <a:moveTo>
                  <a:pt x="7760815" y="306312"/>
                </a:moveTo>
                <a:lnTo>
                  <a:pt x="7635800" y="1025449"/>
                </a:lnTo>
                <a:lnTo>
                  <a:pt x="8359222" y="1025449"/>
                </a:lnTo>
                <a:lnTo>
                  <a:pt x="8489000" y="306312"/>
                </a:lnTo>
                <a:lnTo>
                  <a:pt x="8117606" y="307105"/>
                </a:lnTo>
                <a:lnTo>
                  <a:pt x="7760815" y="306312"/>
                </a:lnTo>
                <a:close/>
                <a:moveTo>
                  <a:pt x="0" y="0"/>
                </a:moveTo>
                <a:lnTo>
                  <a:pt x="8820150" y="0"/>
                </a:lnTo>
                <a:lnTo>
                  <a:pt x="8820150" y="6442074"/>
                </a:lnTo>
                <a:lnTo>
                  <a:pt x="0" y="6442074"/>
                </a:lnTo>
                <a:lnTo>
                  <a:pt x="0" y="0"/>
                </a:lnTo>
                <a:close/>
              </a:path>
            </a:pathLst>
          </a:custGeom>
        </p:spPr>
        <p:txBody>
          <a:bodyPr wrap="square" lIns="72000" tIns="72000">
            <a:noAutofit/>
          </a:bodyPr>
          <a:lstStyle>
            <a:lvl1pPr>
              <a:defRPr sz="1600" baseline="0"/>
            </a:lvl1pPr>
          </a:lstStyle>
          <a:p>
            <a:r>
              <a:rPr lang="de-DE" dirty="0"/>
              <a:t>Bildplatzhalter anklicken, </a:t>
            </a:r>
            <a:br>
              <a:rPr lang="de-DE" dirty="0"/>
            </a:br>
            <a:r>
              <a:rPr lang="de-DE" dirty="0"/>
              <a:t>über Einfügen/Grafik Bild auswählen</a:t>
            </a:r>
          </a:p>
        </p:txBody>
      </p:sp>
      <p:pic>
        <p:nvPicPr>
          <p:cNvPr id="19"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50359"/>
          <a:stretch/>
        </p:blipFill>
        <p:spPr bwMode="gray">
          <a:xfrm>
            <a:off x="7604919" y="468890"/>
            <a:ext cx="1050647" cy="723600"/>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ctrTitle" hasCustomPrompt="1"/>
          </p:nvPr>
        </p:nvSpPr>
        <p:spPr bwMode="gray">
          <a:xfrm>
            <a:off x="3723526" y="1440611"/>
            <a:ext cx="4927941" cy="1536162"/>
          </a:xfrm>
        </p:spPr>
        <p:txBody>
          <a:bodyPr/>
          <a:lstStyle>
            <a:lvl1pPr>
              <a:defRPr sz="3200">
                <a:solidFill>
                  <a:schemeClr val="tx1"/>
                </a:solidFill>
              </a:defRPr>
            </a:lvl1pPr>
          </a:lstStyle>
          <a:p>
            <a:r>
              <a:rPr lang="de-DE" dirty="0"/>
              <a:t>Dies ist ein Platzhaltertext für Ihren Titel.</a:t>
            </a:r>
          </a:p>
        </p:txBody>
      </p:sp>
      <p:sp>
        <p:nvSpPr>
          <p:cNvPr id="3" name="Untertitel 2"/>
          <p:cNvSpPr>
            <a:spLocks noGrp="1"/>
          </p:cNvSpPr>
          <p:nvPr>
            <p:ph type="subTitle" idx="1" hasCustomPrompt="1"/>
          </p:nvPr>
        </p:nvSpPr>
        <p:spPr bwMode="gray">
          <a:xfrm>
            <a:off x="3723526" y="3183328"/>
            <a:ext cx="4927941" cy="1059193"/>
          </a:xfrm>
        </p:spPr>
        <p:txBody>
          <a:bodyPr/>
          <a:lstStyle>
            <a:lvl1pPr marL="0" indent="0" algn="l">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a:t>Dies ist ein Platzhaltertext für Ihren Untertitel</a:t>
            </a:r>
          </a:p>
          <a:p>
            <a:r>
              <a:rPr lang="de-DE" dirty="0"/>
              <a:t>Ort | Datum | Referent</a:t>
            </a:r>
          </a:p>
        </p:txBody>
      </p:sp>
      <p:sp>
        <p:nvSpPr>
          <p:cNvPr id="10" name="Rechteck 9"/>
          <p:cNvSpPr>
            <a:spLocks/>
          </p:cNvSpPr>
          <p:nvPr/>
        </p:nvSpPr>
        <p:spPr bwMode="gray">
          <a:xfrm>
            <a:off x="1421482" y="6603687"/>
            <a:ext cx="1260423" cy="92388"/>
          </a:xfrm>
          <a:prstGeom prst="rect">
            <a:avLst/>
          </a:prstGeom>
          <a:solidFill>
            <a:srgbClr val="CD4F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1" name="Rechteck 10"/>
          <p:cNvSpPr>
            <a:spLocks/>
          </p:cNvSpPr>
          <p:nvPr/>
        </p:nvSpPr>
        <p:spPr bwMode="gray">
          <a:xfrm>
            <a:off x="160320" y="6603687"/>
            <a:ext cx="1260423" cy="92388"/>
          </a:xfrm>
          <a:prstGeom prst="rect">
            <a:avLst/>
          </a:prstGeom>
          <a:solidFill>
            <a:srgbClr val="6DBB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2" name="Rechteck 11"/>
          <p:cNvSpPr>
            <a:spLocks/>
          </p:cNvSpPr>
          <p:nvPr/>
        </p:nvSpPr>
        <p:spPr bwMode="gray">
          <a:xfrm>
            <a:off x="3942329" y="6603687"/>
            <a:ext cx="1260423" cy="92388"/>
          </a:xfrm>
          <a:prstGeom prst="rect">
            <a:avLst/>
          </a:prstGeom>
          <a:solidFill>
            <a:srgbClr val="F07F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3" name="Rechteck 12"/>
          <p:cNvSpPr>
            <a:spLocks/>
          </p:cNvSpPr>
          <p:nvPr/>
        </p:nvSpPr>
        <p:spPr bwMode="gray">
          <a:xfrm>
            <a:off x="6463176" y="6603687"/>
            <a:ext cx="1260423" cy="92388"/>
          </a:xfrm>
          <a:prstGeom prst="rect">
            <a:avLst/>
          </a:prstGeom>
          <a:solidFill>
            <a:srgbClr val="7D70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4" name="Rechteck 13"/>
          <p:cNvSpPr>
            <a:spLocks/>
          </p:cNvSpPr>
          <p:nvPr/>
        </p:nvSpPr>
        <p:spPr bwMode="gray">
          <a:xfrm>
            <a:off x="7723600" y="6603687"/>
            <a:ext cx="1260423" cy="92388"/>
          </a:xfrm>
          <a:prstGeom prst="rect">
            <a:avLst/>
          </a:prstGeom>
          <a:solidFill>
            <a:srgbClr val="88CE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5" name="Rechteck 14"/>
          <p:cNvSpPr>
            <a:spLocks/>
          </p:cNvSpPr>
          <p:nvPr/>
        </p:nvSpPr>
        <p:spPr bwMode="gray">
          <a:xfrm>
            <a:off x="5202753" y="6603687"/>
            <a:ext cx="1260423" cy="92388"/>
          </a:xfrm>
          <a:prstGeom prst="rect">
            <a:avLst/>
          </a:prstGeom>
          <a:solidFill>
            <a:srgbClr val="FFD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6" name="Rechteck 15"/>
          <p:cNvSpPr>
            <a:spLocks/>
          </p:cNvSpPr>
          <p:nvPr/>
        </p:nvSpPr>
        <p:spPr bwMode="gray">
          <a:xfrm>
            <a:off x="2681906" y="6603687"/>
            <a:ext cx="1260423" cy="92388"/>
          </a:xfrm>
          <a:prstGeom prst="rect">
            <a:avLst/>
          </a:prstGeom>
          <a:solidFill>
            <a:srgbClr val="5A88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7" name="Textplatzhalter 5"/>
          <p:cNvSpPr>
            <a:spLocks noGrp="1"/>
          </p:cNvSpPr>
          <p:nvPr>
            <p:ph type="body" sz="quarter" idx="10" hasCustomPrompt="1"/>
          </p:nvPr>
        </p:nvSpPr>
        <p:spPr bwMode="gray">
          <a:xfrm>
            <a:off x="3723526" y="5277909"/>
            <a:ext cx="3692087" cy="1127125"/>
          </a:xfrm>
        </p:spPr>
        <p:txBody>
          <a:bodyPr vert="horz" lIns="0" tIns="0" rIns="0" bIns="0" rtlCol="0" anchor="t" anchorCtr="0">
            <a:noAutofit/>
          </a:bodyPr>
          <a:lstStyle>
            <a:lvl1pPr>
              <a:defRPr lang="de-DE" sz="1400" smtClean="0">
                <a:solidFill>
                  <a:schemeClr val="tx1"/>
                </a:solidFill>
              </a:defRPr>
            </a:lvl1pPr>
            <a:lvl2pPr>
              <a:defRPr lang="de-DE" smtClean="0">
                <a:solidFill>
                  <a:schemeClr val="tx1">
                    <a:tint val="75000"/>
                  </a:schemeClr>
                </a:solidFill>
              </a:defRPr>
            </a:lvl2pPr>
            <a:lvl3pPr>
              <a:defRPr lang="de-DE" smtClean="0">
                <a:solidFill>
                  <a:schemeClr val="tx1">
                    <a:tint val="75000"/>
                  </a:schemeClr>
                </a:solidFill>
              </a:defRPr>
            </a:lvl3pPr>
            <a:lvl4pPr>
              <a:defRPr lang="de-DE" smtClean="0">
                <a:solidFill>
                  <a:schemeClr val="tx1">
                    <a:tint val="75000"/>
                  </a:schemeClr>
                </a:solidFill>
              </a:defRPr>
            </a:lvl4pPr>
            <a:lvl5pPr>
              <a:defRPr lang="de-DE">
                <a:solidFill>
                  <a:schemeClr val="tx1">
                    <a:tint val="75000"/>
                  </a:schemeClr>
                </a:solidFill>
              </a:defRPr>
            </a:lvl5pPr>
          </a:lstStyle>
          <a:p>
            <a:r>
              <a:rPr lang="de-DE" dirty="0"/>
              <a:t>Wenn Sie wüssten.</a:t>
            </a:r>
            <a:br>
              <a:rPr lang="de-DE" dirty="0"/>
            </a:br>
            <a:endParaRPr lang="de-DE" dirty="0"/>
          </a:p>
          <a:p>
            <a:r>
              <a:rPr lang="de-DE" dirty="0"/>
              <a:t>Was Sie von Bechtle IT-Systemhäusern </a:t>
            </a:r>
            <a:br>
              <a:rPr lang="de-DE" dirty="0"/>
            </a:br>
            <a:r>
              <a:rPr lang="de-DE" dirty="0"/>
              <a:t>und IT-E-Commerce haben.</a:t>
            </a:r>
          </a:p>
        </p:txBody>
      </p:sp>
    </p:spTree>
    <p:extLst>
      <p:ext uri="{BB962C8B-B14F-4D97-AF65-F5344CB8AC3E}">
        <p14:creationId xmlns:p14="http://schemas.microsoft.com/office/powerpoint/2010/main" val="2121409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folie">
    <p:spTree>
      <p:nvGrpSpPr>
        <p:cNvPr id="1" name=""/>
        <p:cNvGrpSpPr/>
        <p:nvPr/>
      </p:nvGrpSpPr>
      <p:grpSpPr>
        <a:xfrm>
          <a:off x="0" y="0"/>
          <a:ext cx="0" cy="0"/>
          <a:chOff x="0" y="0"/>
          <a:chExt cx="0" cy="0"/>
        </a:xfrm>
      </p:grpSpPr>
      <p:sp>
        <p:nvSpPr>
          <p:cNvPr id="2" name="Datumsplatzhalter 1"/>
          <p:cNvSpPr>
            <a:spLocks noGrp="1"/>
          </p:cNvSpPr>
          <p:nvPr>
            <p:ph type="dt" sz="half" idx="15"/>
          </p:nvPr>
        </p:nvSpPr>
        <p:spPr bwMode="gray"/>
        <p:txBody>
          <a:bodyPr/>
          <a:lstStyle/>
          <a:p>
            <a:fld id="{4B10C3AF-2DED-4D4C-9CD6-59AA4147C0AD}" type="datetime1">
              <a:rPr lang="de-DE" noProof="0" smtClean="0"/>
              <a:t>01.07.2018</a:t>
            </a:fld>
            <a:endParaRPr lang="de-DE" noProof="0" dirty="0"/>
          </a:p>
        </p:txBody>
      </p:sp>
      <p:sp>
        <p:nvSpPr>
          <p:cNvPr id="4" name="Fußzeilenplatzhalter 3"/>
          <p:cNvSpPr>
            <a:spLocks noGrp="1"/>
          </p:cNvSpPr>
          <p:nvPr>
            <p:ph type="ftr" sz="quarter" idx="16"/>
          </p:nvPr>
        </p:nvSpPr>
        <p:spPr bwMode="gray"/>
        <p:txBody>
          <a:bodyPr/>
          <a:lstStyle/>
          <a:p>
            <a:pPr marL="0" indent="0">
              <a:buSzPct val="110000"/>
              <a:buFontTx/>
              <a:buNone/>
            </a:pPr>
            <a:r>
              <a:rPr lang="de-DE" noProof="0"/>
              <a:t>Reinold Haas</a:t>
            </a:r>
            <a:endParaRPr lang="de-DE" noProof="0" dirty="0"/>
          </a:p>
        </p:txBody>
      </p:sp>
      <p:sp>
        <p:nvSpPr>
          <p:cNvPr id="8" name="Foliennummernplatzhalter 7"/>
          <p:cNvSpPr>
            <a:spLocks noGrp="1"/>
          </p:cNvSpPr>
          <p:nvPr>
            <p:ph type="sldNum" sz="quarter" idx="17"/>
          </p:nvPr>
        </p:nvSpPr>
        <p:spPr bwMode="gray"/>
        <p:txBody>
          <a:bodyPr/>
          <a:lstStyle/>
          <a:p>
            <a:fld id="{D596A7E7-AC8A-4A39-933E-EBEF1CA02EA2}" type="slidenum">
              <a:rPr lang="de-DE" noProof="0" smtClean="0"/>
              <a:pPr/>
              <a:t>‹Nr.›</a:t>
            </a:fld>
            <a:endParaRPr lang="de-DE" noProof="0" dirty="0"/>
          </a:p>
        </p:txBody>
      </p:sp>
      <p:sp>
        <p:nvSpPr>
          <p:cNvPr id="9" name="Textplatzhalter 8"/>
          <p:cNvSpPr>
            <a:spLocks noGrp="1"/>
          </p:cNvSpPr>
          <p:nvPr>
            <p:ph type="body" sz="quarter" idx="18"/>
          </p:nvPr>
        </p:nvSpPr>
        <p:spPr bwMode="gray">
          <a:xfrm>
            <a:off x="248400" y="1638299"/>
            <a:ext cx="7164387" cy="2682000"/>
          </a:xfrm>
        </p:spPr>
        <p:txBody>
          <a:bodyPr anchor="b" anchorCtr="0"/>
          <a:lstStyle>
            <a:lvl1pPr>
              <a:defRPr sz="5400"/>
            </a:lvl1pPr>
            <a:lvl2pPr>
              <a:spcBef>
                <a:spcPts val="0"/>
              </a:spcBef>
              <a:defRPr sz="3200">
                <a:solidFill>
                  <a:srgbClr val="5A6E7B"/>
                </a:solidFill>
              </a:defRPr>
            </a:lvl2pPr>
            <a:lvl3pPr marL="0" indent="0">
              <a:spcBef>
                <a:spcPts val="0"/>
              </a:spcBef>
              <a:buFontTx/>
              <a:buNone/>
              <a:defRPr sz="3200">
                <a:solidFill>
                  <a:srgbClr val="5A6E7B"/>
                </a:solidFill>
              </a:defRPr>
            </a:lvl3pPr>
            <a:lvl4pPr marL="0" indent="0">
              <a:spcBef>
                <a:spcPts val="0"/>
              </a:spcBef>
              <a:buFontTx/>
              <a:buNone/>
              <a:defRPr sz="3200">
                <a:solidFill>
                  <a:srgbClr val="5A6E7B"/>
                </a:solidFill>
              </a:defRPr>
            </a:lvl4pPr>
            <a:lvl5pPr marL="0" indent="0">
              <a:spcBef>
                <a:spcPts val="0"/>
              </a:spcBef>
              <a:buFontTx/>
              <a:buNone/>
              <a:defRPr sz="3200">
                <a:solidFill>
                  <a:srgbClr val="5A6E7B"/>
                </a:solidFill>
              </a:defRPr>
            </a:lvl5pPr>
            <a:lvl6pPr>
              <a:spcBef>
                <a:spcPts val="0"/>
              </a:spcBef>
              <a:defRPr sz="3200">
                <a:solidFill>
                  <a:srgbClr val="5A6E7B"/>
                </a:solidFill>
              </a:defRPr>
            </a:lvl6pPr>
            <a:lvl7pPr>
              <a:spcBef>
                <a:spcPts val="0"/>
              </a:spcBef>
              <a:defRPr sz="3200">
                <a:solidFill>
                  <a:srgbClr val="5A6E7B"/>
                </a:solidFill>
              </a:defRPr>
            </a:lvl7pPr>
            <a:lvl8pPr>
              <a:spcBef>
                <a:spcPts val="0"/>
              </a:spcBef>
              <a:defRPr sz="3200">
                <a:solidFill>
                  <a:srgbClr val="5A6E7B"/>
                </a:solidFill>
              </a:defRPr>
            </a:lvl8pPr>
            <a:lvl9pPr>
              <a:spcBef>
                <a:spcPts val="0"/>
              </a:spcBef>
              <a:defRPr sz="3200">
                <a:solidFill>
                  <a:srgbClr val="5A6E7B"/>
                </a:solidFill>
              </a:defRPr>
            </a:lvl9pPr>
          </a:lstStyle>
          <a:p>
            <a:pPr lvl="0"/>
            <a:r>
              <a:rPr lang="de-DE" noProof="0"/>
              <a:t>Textmasterformat bearbeiten</a:t>
            </a:r>
          </a:p>
          <a:p>
            <a:pPr lvl="1"/>
            <a:r>
              <a:rPr lang="de-DE" noProof="0"/>
              <a:t>Zweite Ebene</a:t>
            </a:r>
          </a:p>
        </p:txBody>
      </p:sp>
      <p:sp>
        <p:nvSpPr>
          <p:cNvPr id="3" name="Rechteck 2"/>
          <p:cNvSpPr/>
          <p:nvPr userDrawn="1"/>
        </p:nvSpPr>
        <p:spPr bwMode="gray">
          <a:xfrm>
            <a:off x="247651" y="4530369"/>
            <a:ext cx="2762249" cy="180000"/>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noProof="0" dirty="0">
              <a:solidFill>
                <a:schemeClr val="tx1"/>
              </a:solidFill>
            </a:endParaRPr>
          </a:p>
        </p:txBody>
      </p:sp>
    </p:spTree>
    <p:extLst>
      <p:ext uri="{BB962C8B-B14F-4D97-AF65-F5344CB8AC3E}">
        <p14:creationId xmlns:p14="http://schemas.microsoft.com/office/powerpoint/2010/main" val="2350878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el 1"/>
          <p:cNvSpPr>
            <a:spLocks noGrp="1"/>
          </p:cNvSpPr>
          <p:nvPr>
            <p:ph type="title"/>
          </p:nvPr>
        </p:nvSpPr>
        <p:spPr bwMode="gray">
          <a:xfrm>
            <a:off x="249237" y="568321"/>
            <a:ext cx="7167564" cy="863457"/>
          </a:xfrm>
        </p:spPr>
        <p:txBody>
          <a:bodyPr/>
          <a:lstStyle/>
          <a:p>
            <a:r>
              <a:rPr lang="de-DE"/>
              <a:t>Titelmasterformat durch Klicken bearbeiten</a:t>
            </a:r>
            <a:endParaRPr lang="de-DE" dirty="0"/>
          </a:p>
        </p:txBody>
      </p:sp>
      <p:sp>
        <p:nvSpPr>
          <p:cNvPr id="3" name="Datumsplatzhalter 2"/>
          <p:cNvSpPr>
            <a:spLocks noGrp="1"/>
          </p:cNvSpPr>
          <p:nvPr>
            <p:ph type="dt" sz="half" idx="10"/>
          </p:nvPr>
        </p:nvSpPr>
        <p:spPr bwMode="gray"/>
        <p:txBody>
          <a:bodyPr/>
          <a:lstStyle/>
          <a:p>
            <a:fld id="{1DB5AE38-6665-493D-B479-199D3ADCEBAF}" type="datetime1">
              <a:rPr lang="de-DE" smtClean="0"/>
              <a:t>01.07.2018</a:t>
            </a:fld>
            <a:endParaRPr lang="de-DE" dirty="0"/>
          </a:p>
        </p:txBody>
      </p:sp>
      <p:sp>
        <p:nvSpPr>
          <p:cNvPr id="4" name="Fußzeilenplatzhalter 3"/>
          <p:cNvSpPr>
            <a:spLocks noGrp="1"/>
          </p:cNvSpPr>
          <p:nvPr>
            <p:ph type="ftr" sz="quarter" idx="11"/>
          </p:nvPr>
        </p:nvSpPr>
        <p:spPr bwMode="gray"/>
        <p:txBody>
          <a:bodyPr/>
          <a:lstStyle/>
          <a:p>
            <a:pPr>
              <a:buSzPct val="110000"/>
            </a:pPr>
            <a:r>
              <a:rPr lang="de-DE"/>
              <a:t>Reinold Haas</a:t>
            </a:r>
            <a:endParaRPr lang="de-DE" dirty="0"/>
          </a:p>
        </p:txBody>
      </p:sp>
      <p:sp>
        <p:nvSpPr>
          <p:cNvPr id="5" name="Foliennummernplatzhalter 4"/>
          <p:cNvSpPr>
            <a:spLocks noGrp="1"/>
          </p:cNvSpPr>
          <p:nvPr>
            <p:ph type="sldNum" sz="quarter" idx="12"/>
          </p:nvPr>
        </p:nvSpPr>
        <p:spPr bwMode="gray"/>
        <p:txBody>
          <a:bodyPr/>
          <a:lstStyle/>
          <a:p>
            <a:fld id="{D596A7E7-AC8A-4A39-933E-EBEF1CA02EA2}" type="slidenum">
              <a:rPr lang="de-DE" smtClean="0"/>
              <a:pPr/>
              <a:t>‹Nr.›</a:t>
            </a:fld>
            <a:endParaRPr lang="de-DE" dirty="0"/>
          </a:p>
        </p:txBody>
      </p:sp>
      <p:sp>
        <p:nvSpPr>
          <p:cNvPr id="9" name="Textplatzhalter 8"/>
          <p:cNvSpPr>
            <a:spLocks noGrp="1"/>
          </p:cNvSpPr>
          <p:nvPr>
            <p:ph type="body" sz="quarter" idx="14"/>
          </p:nvPr>
        </p:nvSpPr>
        <p:spPr bwMode="gray">
          <a:xfrm>
            <a:off x="249238" y="1638300"/>
            <a:ext cx="7167563" cy="4767263"/>
          </a:xfrm>
        </p:spPr>
        <p:txBody>
          <a:bodyPr tIns="108000" rIns="72000" bIns="72000"/>
          <a:lstStyle>
            <a:lvl1pPr marL="446400" indent="-446400">
              <a:spcBef>
                <a:spcPts val="2000"/>
              </a:spcBef>
              <a:buFont typeface="+mj-lt"/>
              <a:buAutoNum type="arabicPeriod"/>
              <a:defRPr sz="1600">
                <a:solidFill>
                  <a:schemeClr val="tx1"/>
                </a:solidFill>
              </a:defRPr>
            </a:lvl1pPr>
            <a:lvl2pPr marL="446400" indent="-446400">
              <a:spcBef>
                <a:spcPts val="3600"/>
              </a:spcBef>
              <a:buFont typeface="+mj-lt"/>
              <a:buAutoNum type="arabicPeriod"/>
              <a:defRPr sz="1600">
                <a:solidFill>
                  <a:schemeClr val="tx1"/>
                </a:solidFill>
              </a:defRPr>
            </a:lvl2pPr>
            <a:lvl3pPr marL="446400" indent="-446400">
              <a:spcBef>
                <a:spcPts val="3600"/>
              </a:spcBef>
              <a:buFont typeface="+mj-lt"/>
              <a:buAutoNum type="arabicPeriod"/>
              <a:defRPr sz="1600">
                <a:solidFill>
                  <a:schemeClr val="tx1"/>
                </a:solidFill>
              </a:defRPr>
            </a:lvl3pPr>
            <a:lvl4pPr marL="446400" indent="-446400">
              <a:spcBef>
                <a:spcPts val="3600"/>
              </a:spcBef>
              <a:buFont typeface="+mj-lt"/>
              <a:buAutoNum type="arabicPeriod"/>
              <a:defRPr sz="1600">
                <a:solidFill>
                  <a:schemeClr val="tx1"/>
                </a:solidFill>
              </a:defRPr>
            </a:lvl4pPr>
            <a:lvl5pPr marL="446400" indent="-446400">
              <a:spcBef>
                <a:spcPts val="3600"/>
              </a:spcBef>
              <a:buFont typeface="+mj-lt"/>
              <a:buAutoNum type="arabicPeriod"/>
              <a:defRPr sz="1600" baseline="0">
                <a:solidFill>
                  <a:schemeClr val="tx1"/>
                </a:solidFill>
              </a:defRPr>
            </a:lvl5pPr>
            <a:lvl6pPr marL="446400" indent="-446400">
              <a:spcBef>
                <a:spcPts val="3600"/>
              </a:spcBef>
              <a:buFont typeface="+mj-lt"/>
              <a:buAutoNum type="arabicPeriod"/>
              <a:defRPr sz="1600">
                <a:solidFill>
                  <a:schemeClr val="tx1"/>
                </a:solidFill>
              </a:defRPr>
            </a:lvl6pPr>
            <a:lvl7pPr marL="446400" indent="-446400">
              <a:spcBef>
                <a:spcPts val="3600"/>
              </a:spcBef>
              <a:buFont typeface="+mj-lt"/>
              <a:buAutoNum type="arabicPeriod"/>
              <a:defRPr sz="1600">
                <a:solidFill>
                  <a:schemeClr val="tx1"/>
                </a:solidFill>
              </a:defRPr>
            </a:lvl7pPr>
            <a:lvl8pPr marL="446400" indent="-446400">
              <a:spcBef>
                <a:spcPts val="3600"/>
              </a:spcBef>
              <a:buFont typeface="+mj-lt"/>
              <a:buAutoNum type="arabicPeriod"/>
              <a:defRPr sz="1600">
                <a:solidFill>
                  <a:schemeClr val="tx1"/>
                </a:solidFill>
              </a:defRPr>
            </a:lvl8pPr>
            <a:lvl9pPr marL="446400" indent="-446400">
              <a:spcBef>
                <a:spcPts val="3600"/>
              </a:spcBef>
              <a:buFont typeface="+mj-lt"/>
              <a:buAutoNum type="arabicPeriod"/>
              <a:defRPr sz="1600">
                <a:solidFill>
                  <a:schemeClr val="tx1"/>
                </a:solidFill>
              </a:defRPr>
            </a:lvl9pPr>
          </a:lstStyle>
          <a:p>
            <a:pPr lvl="0"/>
            <a:r>
              <a:rPr lang="de-DE"/>
              <a:t>Textmasterformat bearbeiten</a:t>
            </a:r>
          </a:p>
        </p:txBody>
      </p:sp>
    </p:spTree>
    <p:extLst>
      <p:ext uri="{BB962C8B-B14F-4D97-AF65-F5344CB8AC3E}">
        <p14:creationId xmlns:p14="http://schemas.microsoft.com/office/powerpoint/2010/main" val="1804008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bwMode="gray">
          <a:xfrm>
            <a:off x="249237" y="568321"/>
            <a:ext cx="7167564" cy="863457"/>
          </a:xfrm>
        </p:spPr>
        <p:txBody>
          <a:bodyPr/>
          <a:lstStyle/>
          <a:p>
            <a:r>
              <a:rPr lang="de-DE"/>
              <a:t>Titelmasterformat durch Klicken bearbeiten</a:t>
            </a:r>
            <a:endParaRPr lang="de-DE" dirty="0"/>
          </a:p>
        </p:txBody>
      </p:sp>
      <p:sp>
        <p:nvSpPr>
          <p:cNvPr id="3" name="Datumsplatzhalter 2"/>
          <p:cNvSpPr>
            <a:spLocks noGrp="1"/>
          </p:cNvSpPr>
          <p:nvPr>
            <p:ph type="dt" sz="half" idx="10"/>
          </p:nvPr>
        </p:nvSpPr>
        <p:spPr bwMode="gray"/>
        <p:txBody>
          <a:bodyPr/>
          <a:lstStyle/>
          <a:p>
            <a:fld id="{7FADD53C-ECD0-4C6F-BF1C-5E0E7ABC9619}" type="datetime1">
              <a:rPr lang="de-DE" smtClean="0"/>
              <a:t>01.07.2018</a:t>
            </a:fld>
            <a:endParaRPr lang="de-DE" dirty="0"/>
          </a:p>
        </p:txBody>
      </p:sp>
      <p:sp>
        <p:nvSpPr>
          <p:cNvPr id="4" name="Fußzeilenplatzhalter 3"/>
          <p:cNvSpPr>
            <a:spLocks noGrp="1"/>
          </p:cNvSpPr>
          <p:nvPr>
            <p:ph type="ftr" sz="quarter" idx="11"/>
          </p:nvPr>
        </p:nvSpPr>
        <p:spPr bwMode="gray"/>
        <p:txBody>
          <a:bodyPr/>
          <a:lstStyle/>
          <a:p>
            <a:pPr>
              <a:buSzPct val="110000"/>
            </a:pPr>
            <a:r>
              <a:rPr lang="de-DE"/>
              <a:t>Reinold Haas</a:t>
            </a:r>
            <a:endParaRPr lang="de-DE" dirty="0"/>
          </a:p>
        </p:txBody>
      </p:sp>
      <p:sp>
        <p:nvSpPr>
          <p:cNvPr id="5" name="Foliennummernplatzhalter 4"/>
          <p:cNvSpPr>
            <a:spLocks noGrp="1"/>
          </p:cNvSpPr>
          <p:nvPr>
            <p:ph type="sldNum" sz="quarter" idx="12"/>
          </p:nvPr>
        </p:nvSpPr>
        <p:spPr bwMode="gray"/>
        <p:txBody>
          <a:bodyPr/>
          <a:lstStyle/>
          <a:p>
            <a:fld id="{D596A7E7-AC8A-4A39-933E-EBEF1CA02EA2}" type="slidenum">
              <a:rPr lang="de-DE" smtClean="0"/>
              <a:pPr/>
              <a:t>‹Nr.›</a:t>
            </a:fld>
            <a:endParaRPr lang="de-DE" dirty="0"/>
          </a:p>
        </p:txBody>
      </p:sp>
      <p:sp>
        <p:nvSpPr>
          <p:cNvPr id="9" name="Textplatzhalter 8"/>
          <p:cNvSpPr>
            <a:spLocks noGrp="1"/>
          </p:cNvSpPr>
          <p:nvPr>
            <p:ph type="body" sz="quarter" idx="14"/>
          </p:nvPr>
        </p:nvSpPr>
        <p:spPr bwMode="gray">
          <a:xfrm>
            <a:off x="249238" y="1638300"/>
            <a:ext cx="7167563" cy="4767263"/>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Tree>
    <p:extLst>
      <p:ext uri="{BB962C8B-B14F-4D97-AF65-F5344CB8AC3E}">
        <p14:creationId xmlns:p14="http://schemas.microsoft.com/office/powerpoint/2010/main" val="427819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 Inhalt mit Fazitbox">
    <p:spTree>
      <p:nvGrpSpPr>
        <p:cNvPr id="1" name=""/>
        <p:cNvGrpSpPr/>
        <p:nvPr/>
      </p:nvGrpSpPr>
      <p:grpSpPr>
        <a:xfrm>
          <a:off x="0" y="0"/>
          <a:ext cx="0" cy="0"/>
          <a:chOff x="0" y="0"/>
          <a:chExt cx="0" cy="0"/>
        </a:xfrm>
      </p:grpSpPr>
      <p:sp>
        <p:nvSpPr>
          <p:cNvPr id="2" name="Titel 1"/>
          <p:cNvSpPr>
            <a:spLocks noGrp="1"/>
          </p:cNvSpPr>
          <p:nvPr>
            <p:ph type="title"/>
          </p:nvPr>
        </p:nvSpPr>
        <p:spPr bwMode="gray">
          <a:xfrm>
            <a:off x="249237" y="568321"/>
            <a:ext cx="7167564" cy="863457"/>
          </a:xfrm>
        </p:spPr>
        <p:txBody>
          <a:bodyPr/>
          <a:lstStyle/>
          <a:p>
            <a:r>
              <a:rPr lang="de-DE"/>
              <a:t>Titelmasterformat durch Klicken bearbeiten</a:t>
            </a:r>
            <a:endParaRPr lang="de-DE" dirty="0"/>
          </a:p>
        </p:txBody>
      </p:sp>
      <p:sp>
        <p:nvSpPr>
          <p:cNvPr id="3" name="Datumsplatzhalter 2"/>
          <p:cNvSpPr>
            <a:spLocks noGrp="1"/>
          </p:cNvSpPr>
          <p:nvPr>
            <p:ph type="dt" sz="half" idx="10"/>
          </p:nvPr>
        </p:nvSpPr>
        <p:spPr bwMode="gray"/>
        <p:txBody>
          <a:bodyPr/>
          <a:lstStyle/>
          <a:p>
            <a:fld id="{B22FE819-D7DA-4DF7-83B1-509351A75958}" type="datetime1">
              <a:rPr lang="de-DE" smtClean="0"/>
              <a:t>01.07.2018</a:t>
            </a:fld>
            <a:endParaRPr lang="de-DE" dirty="0"/>
          </a:p>
        </p:txBody>
      </p:sp>
      <p:sp>
        <p:nvSpPr>
          <p:cNvPr id="4" name="Fußzeilenplatzhalter 3"/>
          <p:cNvSpPr>
            <a:spLocks noGrp="1"/>
          </p:cNvSpPr>
          <p:nvPr>
            <p:ph type="ftr" sz="quarter" idx="11"/>
          </p:nvPr>
        </p:nvSpPr>
        <p:spPr bwMode="gray"/>
        <p:txBody>
          <a:bodyPr/>
          <a:lstStyle/>
          <a:p>
            <a:pPr>
              <a:buSzPct val="110000"/>
            </a:pPr>
            <a:r>
              <a:rPr lang="de-DE"/>
              <a:t>Reinold Haas</a:t>
            </a:r>
            <a:endParaRPr lang="de-DE" dirty="0"/>
          </a:p>
        </p:txBody>
      </p:sp>
      <p:sp>
        <p:nvSpPr>
          <p:cNvPr id="5" name="Foliennummernplatzhalter 4"/>
          <p:cNvSpPr>
            <a:spLocks noGrp="1"/>
          </p:cNvSpPr>
          <p:nvPr>
            <p:ph type="sldNum" sz="quarter" idx="12"/>
          </p:nvPr>
        </p:nvSpPr>
        <p:spPr bwMode="gray"/>
        <p:txBody>
          <a:bodyPr/>
          <a:lstStyle/>
          <a:p>
            <a:fld id="{D596A7E7-AC8A-4A39-933E-EBEF1CA02EA2}" type="slidenum">
              <a:rPr lang="de-DE" smtClean="0"/>
              <a:pPr/>
              <a:t>‹Nr.›</a:t>
            </a:fld>
            <a:endParaRPr lang="de-DE" dirty="0"/>
          </a:p>
        </p:txBody>
      </p:sp>
      <p:sp>
        <p:nvSpPr>
          <p:cNvPr id="9" name="Textplatzhalter 8"/>
          <p:cNvSpPr>
            <a:spLocks noGrp="1"/>
          </p:cNvSpPr>
          <p:nvPr>
            <p:ph type="body" sz="quarter" idx="14"/>
          </p:nvPr>
        </p:nvSpPr>
        <p:spPr bwMode="gray">
          <a:xfrm>
            <a:off x="249238" y="1638300"/>
            <a:ext cx="7167563" cy="356400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8" name="Textplatzhalter 7"/>
          <p:cNvSpPr>
            <a:spLocks noGrp="1"/>
          </p:cNvSpPr>
          <p:nvPr>
            <p:ph type="body" sz="quarter" idx="15"/>
          </p:nvPr>
        </p:nvSpPr>
        <p:spPr bwMode="gray">
          <a:xfrm>
            <a:off x="247650" y="5826604"/>
            <a:ext cx="4010400" cy="579600"/>
          </a:xfrm>
          <a:blipFill dpi="0" rotWithShape="1">
            <a:blip r:embed="rId2"/>
            <a:srcRect/>
            <a:tile tx="0" ty="0" sx="85000" sy="50000" flip="none" algn="tl"/>
          </a:blipFill>
        </p:spPr>
        <p:txBody>
          <a:bodyPr wrap="square" lIns="108000" tIns="180000" rIns="108000" bIns="180000" anchor="b">
            <a:spAutoFit/>
          </a:bodyPr>
          <a:lstStyle>
            <a:lvl1pPr marL="0" indent="0">
              <a:buFont typeface="Arial" panose="020B0604020202020204" pitchFamily="34" charset="0"/>
              <a:buNone/>
              <a:defRPr sz="1400">
                <a:solidFill>
                  <a:schemeClr val="tx1"/>
                </a:solidFill>
              </a:defRPr>
            </a:lvl1pPr>
            <a:lvl2pPr marL="0" indent="0">
              <a:buFont typeface="Arial" panose="020B0604020202020204" pitchFamily="34" charset="0"/>
              <a:buNone/>
              <a:defRPr sz="1400">
                <a:solidFill>
                  <a:schemeClr val="tx1"/>
                </a:solidFill>
              </a:defRPr>
            </a:lvl2pPr>
            <a:lvl3pPr marL="0" indent="0">
              <a:buFont typeface="Arial" panose="020B0604020202020204" pitchFamily="34" charset="0"/>
              <a:buNone/>
              <a:defRPr sz="1400">
                <a:solidFill>
                  <a:schemeClr val="tx1"/>
                </a:solidFill>
              </a:defRPr>
            </a:lvl3pPr>
            <a:lvl4pPr marL="0" indent="0">
              <a:buFont typeface="Arial" panose="020B0604020202020204" pitchFamily="34" charset="0"/>
              <a:buNone/>
              <a:defRPr sz="1400">
                <a:solidFill>
                  <a:schemeClr val="tx1"/>
                </a:solidFill>
              </a:defRPr>
            </a:lvl4pPr>
            <a:lvl5pPr marL="0" indent="0">
              <a:buFont typeface="Arial" panose="020B0604020202020204" pitchFamily="34" charset="0"/>
              <a:buNone/>
              <a:defRPr sz="1400">
                <a:solidFill>
                  <a:schemeClr val="tx1"/>
                </a:solidFill>
              </a:defRPr>
            </a:lvl5pPr>
            <a:lvl6pPr marL="0" indent="0">
              <a:buFont typeface="Arial" panose="020B0604020202020204" pitchFamily="34" charset="0"/>
              <a:buNone/>
              <a:defRPr sz="1400">
                <a:solidFill>
                  <a:schemeClr val="tx1"/>
                </a:solidFill>
              </a:defRPr>
            </a:lvl6pPr>
            <a:lvl7pPr marL="0" indent="0">
              <a:buFont typeface="Arial" panose="020B0604020202020204" pitchFamily="34" charset="0"/>
              <a:buNone/>
              <a:defRPr sz="1400">
                <a:solidFill>
                  <a:schemeClr val="tx1"/>
                </a:solidFill>
              </a:defRPr>
            </a:lvl7pPr>
            <a:lvl8pPr marL="0" indent="0">
              <a:buFont typeface="Arial" panose="020B0604020202020204" pitchFamily="34" charset="0"/>
              <a:buNone/>
              <a:defRPr sz="1400">
                <a:solidFill>
                  <a:schemeClr val="tx1"/>
                </a:solidFill>
              </a:defRPr>
            </a:lvl8pPr>
            <a:lvl9pPr marL="0" indent="0">
              <a:buFont typeface="Arial" panose="020B0604020202020204" pitchFamily="34" charset="0"/>
              <a:buNone/>
              <a:defRPr sz="1400">
                <a:solidFill>
                  <a:schemeClr val="tx1"/>
                </a:solidFill>
              </a:defRPr>
            </a:lvl9pPr>
          </a:lstStyle>
          <a:p>
            <a:pPr lvl="0"/>
            <a:r>
              <a:rPr lang="de-DE"/>
              <a:t>Textmasterformat bearbeiten</a:t>
            </a:r>
          </a:p>
        </p:txBody>
      </p:sp>
    </p:spTree>
    <p:extLst>
      <p:ext uri="{BB962C8B-B14F-4D97-AF65-F5344CB8AC3E}">
        <p14:creationId xmlns:p14="http://schemas.microsoft.com/office/powerpoint/2010/main" val="179049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bwMode="gray">
          <a:xfrm>
            <a:off x="249237" y="568321"/>
            <a:ext cx="7167564" cy="863457"/>
          </a:xfrm>
        </p:spPr>
        <p:txBody>
          <a:bodyPr/>
          <a:lstStyle/>
          <a:p>
            <a:r>
              <a:rPr lang="de-DE"/>
              <a:t>Titelmasterformat durch Klicken bearbeiten</a:t>
            </a:r>
            <a:endParaRPr lang="de-DE" dirty="0"/>
          </a:p>
        </p:txBody>
      </p:sp>
      <p:sp>
        <p:nvSpPr>
          <p:cNvPr id="3" name="Datumsplatzhalter 2"/>
          <p:cNvSpPr>
            <a:spLocks noGrp="1"/>
          </p:cNvSpPr>
          <p:nvPr>
            <p:ph type="dt" sz="half" idx="10"/>
          </p:nvPr>
        </p:nvSpPr>
        <p:spPr bwMode="gray"/>
        <p:txBody>
          <a:bodyPr/>
          <a:lstStyle/>
          <a:p>
            <a:fld id="{3CC148BE-6A15-4152-AD2A-54D534166BE9}" type="datetime1">
              <a:rPr lang="de-DE" smtClean="0"/>
              <a:t>01.07.2018</a:t>
            </a:fld>
            <a:endParaRPr lang="de-DE" dirty="0"/>
          </a:p>
        </p:txBody>
      </p:sp>
      <p:sp>
        <p:nvSpPr>
          <p:cNvPr id="4" name="Fußzeilenplatzhalter 3"/>
          <p:cNvSpPr>
            <a:spLocks noGrp="1"/>
          </p:cNvSpPr>
          <p:nvPr>
            <p:ph type="ftr" sz="quarter" idx="11"/>
          </p:nvPr>
        </p:nvSpPr>
        <p:spPr bwMode="gray"/>
        <p:txBody>
          <a:bodyPr/>
          <a:lstStyle/>
          <a:p>
            <a:pPr>
              <a:buSzPct val="110000"/>
            </a:pPr>
            <a:r>
              <a:rPr lang="de-DE"/>
              <a:t>Reinold Haas</a:t>
            </a:r>
            <a:endParaRPr lang="de-DE" dirty="0"/>
          </a:p>
        </p:txBody>
      </p:sp>
      <p:sp>
        <p:nvSpPr>
          <p:cNvPr id="5" name="Foliennummernplatzhalter 4"/>
          <p:cNvSpPr>
            <a:spLocks noGrp="1"/>
          </p:cNvSpPr>
          <p:nvPr>
            <p:ph type="sldNum" sz="quarter" idx="12"/>
          </p:nvPr>
        </p:nvSpPr>
        <p:spPr bwMode="gray"/>
        <p:txBody>
          <a:bodyPr/>
          <a:lstStyle/>
          <a:p>
            <a:fld id="{D596A7E7-AC8A-4A39-933E-EBEF1CA02EA2}" type="slidenum">
              <a:rPr lang="de-DE" smtClean="0"/>
              <a:pPr/>
              <a:t>‹Nr.›</a:t>
            </a:fld>
            <a:endParaRPr lang="de-DE" dirty="0"/>
          </a:p>
        </p:txBody>
      </p:sp>
      <p:sp>
        <p:nvSpPr>
          <p:cNvPr id="9" name="Textplatzhalter 8"/>
          <p:cNvSpPr>
            <a:spLocks noGrp="1"/>
          </p:cNvSpPr>
          <p:nvPr>
            <p:ph type="body" sz="quarter" idx="14"/>
          </p:nvPr>
        </p:nvSpPr>
        <p:spPr bwMode="gray">
          <a:xfrm>
            <a:off x="249239" y="1638300"/>
            <a:ext cx="4229100" cy="4767263"/>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8" name="Inhaltsplatzhalter 7"/>
          <p:cNvSpPr>
            <a:spLocks noGrp="1"/>
          </p:cNvSpPr>
          <p:nvPr>
            <p:ph sz="quarter" idx="15"/>
          </p:nvPr>
        </p:nvSpPr>
        <p:spPr bwMode="gray">
          <a:xfrm>
            <a:off x="4664075" y="1638300"/>
            <a:ext cx="4229100" cy="4767263"/>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Tree>
    <p:extLst>
      <p:ext uri="{BB962C8B-B14F-4D97-AF65-F5344CB8AC3E}">
        <p14:creationId xmlns:p14="http://schemas.microsoft.com/office/powerpoint/2010/main" val="2003758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ollflächiges Bild">
    <p:spTree>
      <p:nvGrpSpPr>
        <p:cNvPr id="1" name=""/>
        <p:cNvGrpSpPr/>
        <p:nvPr/>
      </p:nvGrpSpPr>
      <p:grpSpPr>
        <a:xfrm>
          <a:off x="0" y="0"/>
          <a:ext cx="0" cy="0"/>
          <a:chOff x="0" y="0"/>
          <a:chExt cx="0" cy="0"/>
        </a:xfrm>
      </p:grpSpPr>
      <p:sp>
        <p:nvSpPr>
          <p:cNvPr id="2" name="Titel 1"/>
          <p:cNvSpPr>
            <a:spLocks noGrp="1"/>
          </p:cNvSpPr>
          <p:nvPr>
            <p:ph type="title"/>
          </p:nvPr>
        </p:nvSpPr>
        <p:spPr bwMode="gray"/>
        <p:txBody>
          <a:bodyPr/>
          <a:lstStyle/>
          <a:p>
            <a:r>
              <a:rPr lang="de-DE"/>
              <a:t>Titelmasterformat durch Klicken bearbeiten</a:t>
            </a:r>
            <a:endParaRPr lang="de-DE" dirty="0"/>
          </a:p>
        </p:txBody>
      </p:sp>
      <p:sp>
        <p:nvSpPr>
          <p:cNvPr id="4" name="Bildplatzhalter 3"/>
          <p:cNvSpPr>
            <a:spLocks noGrp="1"/>
          </p:cNvSpPr>
          <p:nvPr>
            <p:ph type="pic" sz="quarter" idx="13" hasCustomPrompt="1"/>
          </p:nvPr>
        </p:nvSpPr>
        <p:spPr bwMode="gray">
          <a:xfrm>
            <a:off x="247651" y="1638300"/>
            <a:ext cx="8643938" cy="4767263"/>
          </a:xfrm>
        </p:spPr>
        <p:txBody>
          <a:bodyPr/>
          <a:lstStyle>
            <a:lvl1pPr algn="ctr">
              <a:defRPr sz="1100"/>
            </a:lvl1pPr>
          </a:lstStyle>
          <a:p>
            <a:r>
              <a:rPr lang="de-DE" dirty="0"/>
              <a:t>Bild einfügen durch Klicken auf das Icon in der Mitte</a:t>
            </a:r>
          </a:p>
        </p:txBody>
      </p:sp>
      <p:sp>
        <p:nvSpPr>
          <p:cNvPr id="3" name="Datumsplatzhalter 2"/>
          <p:cNvSpPr>
            <a:spLocks noGrp="1"/>
          </p:cNvSpPr>
          <p:nvPr>
            <p:ph type="dt" sz="half" idx="15"/>
          </p:nvPr>
        </p:nvSpPr>
        <p:spPr bwMode="gray"/>
        <p:txBody>
          <a:bodyPr/>
          <a:lstStyle/>
          <a:p>
            <a:fld id="{9DE0CB2D-41FF-4E47-AEED-35439B7528BC}" type="datetime1">
              <a:rPr lang="de-DE" smtClean="0"/>
              <a:t>01.07.2018</a:t>
            </a:fld>
            <a:endParaRPr lang="de-DE" dirty="0"/>
          </a:p>
        </p:txBody>
      </p:sp>
      <p:sp>
        <p:nvSpPr>
          <p:cNvPr id="9" name="Fußzeilenplatzhalter 8"/>
          <p:cNvSpPr>
            <a:spLocks noGrp="1"/>
          </p:cNvSpPr>
          <p:nvPr>
            <p:ph type="ftr" sz="quarter" idx="16"/>
          </p:nvPr>
        </p:nvSpPr>
        <p:spPr bwMode="gray"/>
        <p:txBody>
          <a:bodyPr/>
          <a:lstStyle/>
          <a:p>
            <a:pPr marL="0" indent="0">
              <a:buSzPct val="110000"/>
              <a:buFontTx/>
              <a:buNone/>
            </a:pPr>
            <a:r>
              <a:rPr lang="de-DE"/>
              <a:t>Reinold Haas</a:t>
            </a:r>
            <a:endParaRPr lang="de-DE" dirty="0"/>
          </a:p>
        </p:txBody>
      </p:sp>
      <p:sp>
        <p:nvSpPr>
          <p:cNvPr id="10" name="Foliennummernplatzhalter 9"/>
          <p:cNvSpPr>
            <a:spLocks noGrp="1"/>
          </p:cNvSpPr>
          <p:nvPr>
            <p:ph type="sldNum" sz="quarter" idx="17"/>
          </p:nvPr>
        </p:nvSpPr>
        <p:spPr bwMode="gray"/>
        <p:txBody>
          <a:bodyPr/>
          <a:lstStyle/>
          <a:p>
            <a:fld id="{D596A7E7-AC8A-4A39-933E-EBEF1CA02EA2}" type="slidenum">
              <a:rPr lang="de-DE" smtClean="0"/>
              <a:pPr/>
              <a:t>‹Nr.›</a:t>
            </a:fld>
            <a:endParaRPr lang="de-DE" dirty="0"/>
          </a:p>
        </p:txBody>
      </p:sp>
    </p:spTree>
    <p:extLst>
      <p:ext uri="{BB962C8B-B14F-4D97-AF65-F5344CB8AC3E}">
        <p14:creationId xmlns:p14="http://schemas.microsoft.com/office/powerpoint/2010/main" val="119882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folie">
    <p:spTree>
      <p:nvGrpSpPr>
        <p:cNvPr id="1" name=""/>
        <p:cNvGrpSpPr/>
        <p:nvPr/>
      </p:nvGrpSpPr>
      <p:grpSpPr>
        <a:xfrm>
          <a:off x="0" y="0"/>
          <a:ext cx="0" cy="0"/>
          <a:chOff x="0" y="0"/>
          <a:chExt cx="0" cy="0"/>
        </a:xfrm>
      </p:grpSpPr>
      <p:sp>
        <p:nvSpPr>
          <p:cNvPr id="2" name="Datumsplatzhalter 1"/>
          <p:cNvSpPr>
            <a:spLocks noGrp="1"/>
          </p:cNvSpPr>
          <p:nvPr>
            <p:ph type="dt" sz="half" idx="15"/>
          </p:nvPr>
        </p:nvSpPr>
        <p:spPr bwMode="gray"/>
        <p:txBody>
          <a:bodyPr/>
          <a:lstStyle/>
          <a:p>
            <a:fld id="{2DC82DA8-BD16-4FCC-9138-1F4AE9AA4E5C}" type="datetime1">
              <a:rPr lang="de-DE" noProof="0" smtClean="0"/>
              <a:t>01.07.2018</a:t>
            </a:fld>
            <a:endParaRPr lang="de-DE" noProof="0" dirty="0"/>
          </a:p>
        </p:txBody>
      </p:sp>
      <p:sp>
        <p:nvSpPr>
          <p:cNvPr id="4" name="Fußzeilenplatzhalter 3"/>
          <p:cNvSpPr>
            <a:spLocks noGrp="1"/>
          </p:cNvSpPr>
          <p:nvPr>
            <p:ph type="ftr" sz="quarter" idx="16"/>
          </p:nvPr>
        </p:nvSpPr>
        <p:spPr bwMode="gray"/>
        <p:txBody>
          <a:bodyPr/>
          <a:lstStyle/>
          <a:p>
            <a:pPr marL="0" indent="0">
              <a:buSzPct val="110000"/>
              <a:buFontTx/>
              <a:buNone/>
            </a:pPr>
            <a:r>
              <a:rPr lang="de-DE" noProof="0"/>
              <a:t>Reinold Haas</a:t>
            </a:r>
            <a:endParaRPr lang="de-DE" noProof="0" dirty="0"/>
          </a:p>
        </p:txBody>
      </p:sp>
      <p:sp>
        <p:nvSpPr>
          <p:cNvPr id="8" name="Foliennummernplatzhalter 7"/>
          <p:cNvSpPr>
            <a:spLocks noGrp="1"/>
          </p:cNvSpPr>
          <p:nvPr>
            <p:ph type="sldNum" sz="quarter" idx="17"/>
          </p:nvPr>
        </p:nvSpPr>
        <p:spPr bwMode="gray"/>
        <p:txBody>
          <a:bodyPr/>
          <a:lstStyle/>
          <a:p>
            <a:fld id="{D596A7E7-AC8A-4A39-933E-EBEF1CA02EA2}" type="slidenum">
              <a:rPr lang="de-DE" noProof="0" smtClean="0"/>
              <a:pPr/>
              <a:t>‹Nr.›</a:t>
            </a:fld>
            <a:endParaRPr lang="de-DE" noProof="0" dirty="0"/>
          </a:p>
        </p:txBody>
      </p:sp>
      <p:sp>
        <p:nvSpPr>
          <p:cNvPr id="9" name="Textplatzhalter 8"/>
          <p:cNvSpPr>
            <a:spLocks noGrp="1"/>
          </p:cNvSpPr>
          <p:nvPr>
            <p:ph type="body" sz="quarter" idx="18"/>
          </p:nvPr>
        </p:nvSpPr>
        <p:spPr bwMode="gray">
          <a:xfrm>
            <a:off x="248400" y="1500283"/>
            <a:ext cx="7164387" cy="2682000"/>
          </a:xfrm>
        </p:spPr>
        <p:txBody>
          <a:bodyPr anchor="t" anchorCtr="0"/>
          <a:lstStyle>
            <a:lvl1pPr>
              <a:spcBef>
                <a:spcPts val="0"/>
              </a:spcBef>
              <a:defRPr sz="5400">
                <a:solidFill>
                  <a:srgbClr val="5A6E7B"/>
                </a:solidFill>
              </a:defRPr>
            </a:lvl1pPr>
            <a:lvl2pPr>
              <a:spcBef>
                <a:spcPts val="0"/>
              </a:spcBef>
              <a:defRPr sz="5400">
                <a:solidFill>
                  <a:srgbClr val="5A6E7B"/>
                </a:solidFill>
              </a:defRPr>
            </a:lvl2pPr>
            <a:lvl3pPr marL="0" indent="0">
              <a:spcBef>
                <a:spcPts val="0"/>
              </a:spcBef>
              <a:buFontTx/>
              <a:buNone/>
              <a:defRPr sz="5400">
                <a:solidFill>
                  <a:srgbClr val="5A6E7B"/>
                </a:solidFill>
              </a:defRPr>
            </a:lvl3pPr>
            <a:lvl4pPr marL="0" indent="0">
              <a:spcBef>
                <a:spcPts val="0"/>
              </a:spcBef>
              <a:buFontTx/>
              <a:buNone/>
              <a:defRPr sz="5400">
                <a:solidFill>
                  <a:srgbClr val="5A6E7B"/>
                </a:solidFill>
              </a:defRPr>
            </a:lvl4pPr>
            <a:lvl5pPr marL="0" indent="0">
              <a:spcBef>
                <a:spcPts val="0"/>
              </a:spcBef>
              <a:buFontTx/>
              <a:buNone/>
              <a:defRPr sz="5400">
                <a:solidFill>
                  <a:srgbClr val="5A6E7B"/>
                </a:solidFill>
              </a:defRPr>
            </a:lvl5pPr>
            <a:lvl6pPr>
              <a:spcBef>
                <a:spcPts val="0"/>
              </a:spcBef>
              <a:defRPr sz="5400">
                <a:solidFill>
                  <a:srgbClr val="5A6E7B"/>
                </a:solidFill>
              </a:defRPr>
            </a:lvl6pPr>
            <a:lvl7pPr>
              <a:spcBef>
                <a:spcPts val="0"/>
              </a:spcBef>
              <a:defRPr sz="5400">
                <a:solidFill>
                  <a:srgbClr val="5A6E7B"/>
                </a:solidFill>
              </a:defRPr>
            </a:lvl7pPr>
            <a:lvl8pPr>
              <a:spcBef>
                <a:spcPts val="0"/>
              </a:spcBef>
              <a:defRPr sz="5400">
                <a:solidFill>
                  <a:srgbClr val="5A6E7B"/>
                </a:solidFill>
              </a:defRPr>
            </a:lvl8pPr>
            <a:lvl9pPr>
              <a:spcBef>
                <a:spcPts val="0"/>
              </a:spcBef>
              <a:defRPr sz="5400">
                <a:solidFill>
                  <a:srgbClr val="5A6E7B"/>
                </a:solidFill>
              </a:defRPr>
            </a:lvl9pPr>
          </a:lstStyle>
          <a:p>
            <a:pPr lvl="0"/>
            <a:r>
              <a:rPr lang="de-DE"/>
              <a:t>Textmasterformat bearbeiten</a:t>
            </a:r>
          </a:p>
          <a:p>
            <a:pPr lvl="1"/>
            <a:r>
              <a:rPr lang="de-DE"/>
              <a:t>Zweite Ebene</a:t>
            </a:r>
          </a:p>
        </p:txBody>
      </p:sp>
      <p:sp>
        <p:nvSpPr>
          <p:cNvPr id="14" name="Textplatzhalter 9"/>
          <p:cNvSpPr>
            <a:spLocks noGrp="1"/>
          </p:cNvSpPr>
          <p:nvPr>
            <p:ph type="body" sz="quarter" idx="19"/>
          </p:nvPr>
        </p:nvSpPr>
        <p:spPr bwMode="gray">
          <a:xfrm>
            <a:off x="247651" y="4229428"/>
            <a:ext cx="5683934" cy="868783"/>
          </a:xfrm>
          <a:noFill/>
        </p:spPr>
        <p:txBody>
          <a:bodyPr vert="horz" wrap="square" lIns="0" tIns="0" rIns="0" bIns="0" rtlCol="0" anchor="t" anchorCtr="0">
            <a:noAutofit/>
          </a:bodyPr>
          <a:lstStyle>
            <a:lvl1pPr>
              <a:spcBef>
                <a:spcPts val="0"/>
              </a:spcBef>
              <a:defRPr lang="de-DE" sz="2800" smtClean="0">
                <a:solidFill>
                  <a:srgbClr val="5A6E7B"/>
                </a:solidFill>
              </a:defRPr>
            </a:lvl1pPr>
            <a:lvl2pPr>
              <a:spcBef>
                <a:spcPts val="0"/>
              </a:spcBef>
              <a:defRPr lang="de-DE" sz="2800" smtClean="0">
                <a:solidFill>
                  <a:schemeClr val="accent1"/>
                </a:solidFill>
              </a:defRPr>
            </a:lvl2pPr>
            <a:lvl3pPr marL="0" indent="0">
              <a:spcBef>
                <a:spcPts val="0"/>
              </a:spcBef>
              <a:buNone/>
              <a:defRPr lang="de-DE" sz="2800" smtClean="0">
                <a:solidFill>
                  <a:schemeClr val="accent1"/>
                </a:solidFill>
              </a:defRPr>
            </a:lvl3pPr>
            <a:lvl4pPr marL="0" indent="0">
              <a:spcBef>
                <a:spcPts val="0"/>
              </a:spcBef>
              <a:buFontTx/>
              <a:buNone/>
              <a:defRPr lang="de-DE" sz="2800" smtClean="0">
                <a:solidFill>
                  <a:schemeClr val="accent1"/>
                </a:solidFill>
              </a:defRPr>
            </a:lvl4pPr>
            <a:lvl5pPr marL="0" indent="0">
              <a:spcBef>
                <a:spcPts val="0"/>
              </a:spcBef>
              <a:buFontTx/>
              <a:buNone/>
              <a:defRPr lang="en-US" sz="2800">
                <a:solidFill>
                  <a:schemeClr val="accent1"/>
                </a:solidFill>
              </a:defRPr>
            </a:lvl5pPr>
            <a:lvl6pPr>
              <a:spcBef>
                <a:spcPts val="0"/>
              </a:spcBef>
              <a:defRPr sz="2800">
                <a:solidFill>
                  <a:schemeClr val="accent1"/>
                </a:solidFill>
              </a:defRPr>
            </a:lvl6pPr>
            <a:lvl7pPr>
              <a:spcBef>
                <a:spcPts val="0"/>
              </a:spcBef>
              <a:defRPr sz="2800">
                <a:solidFill>
                  <a:schemeClr val="accent1"/>
                </a:solidFill>
              </a:defRPr>
            </a:lvl7pPr>
            <a:lvl8pPr>
              <a:spcBef>
                <a:spcPts val="0"/>
              </a:spcBef>
              <a:defRPr sz="2800">
                <a:solidFill>
                  <a:schemeClr val="accent1"/>
                </a:solidFill>
              </a:defRPr>
            </a:lvl8pPr>
            <a:lvl9pPr>
              <a:spcBef>
                <a:spcPts val="0"/>
              </a:spcBef>
              <a:defRPr sz="2800">
                <a:solidFill>
                  <a:schemeClr val="accent1"/>
                </a:solidFill>
              </a:defRPr>
            </a:lvl9pPr>
          </a:lstStyle>
          <a:p>
            <a:pPr lvl="0"/>
            <a:r>
              <a:rPr lang="de-DE" noProof="0"/>
              <a:t>Textmasterformat bearbeiten</a:t>
            </a:r>
          </a:p>
          <a:p>
            <a:pPr lvl="1"/>
            <a:r>
              <a:rPr lang="de-DE" noProof="0"/>
              <a:t>Zweite Ebene</a:t>
            </a:r>
          </a:p>
        </p:txBody>
      </p:sp>
      <p:grpSp>
        <p:nvGrpSpPr>
          <p:cNvPr id="7" name="Gruppieren 6"/>
          <p:cNvGrpSpPr/>
          <p:nvPr userDrawn="1"/>
        </p:nvGrpSpPr>
        <p:grpSpPr bwMode="gray">
          <a:xfrm>
            <a:off x="1137262" y="5473388"/>
            <a:ext cx="620896" cy="597416"/>
            <a:chOff x="2522359" y="4753792"/>
            <a:chExt cx="822846" cy="791729"/>
          </a:xfrm>
        </p:grpSpPr>
        <p:sp>
          <p:nvSpPr>
            <p:cNvPr id="10" name="Rechteck 9"/>
            <p:cNvSpPr/>
            <p:nvPr/>
          </p:nvSpPr>
          <p:spPr bwMode="gray">
            <a:xfrm>
              <a:off x="2522359" y="4753792"/>
              <a:ext cx="822846" cy="791729"/>
            </a:xfrm>
            <a:prstGeom prst="rect">
              <a:avLst/>
            </a:prstGeom>
            <a:solidFill>
              <a:srgbClr val="40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1" name="Picture 2" descr="\\NAS\INSCALE_aktuelle_Projekte\SAGE_Software\14-0708_Überarbeitung_Russ\neue Dateien\Material\Twitter_logo_blue.png"/>
            <p:cNvPicPr>
              <a:picLocks noChangeAspect="1" noChangeArrowheads="1"/>
            </p:cNvPicPr>
            <p:nvPr/>
          </p:nvPicPr>
          <p:blipFill>
            <a:blip r:embed="rId2" cstate="print">
              <a:biLevel thresh="50000"/>
              <a:extLst>
                <a:ext uri="{28A0092B-C50C-407E-A947-70E740481C1C}">
                  <a14:useLocalDpi xmlns:a14="http://schemas.microsoft.com/office/drawing/2010/main" val="0"/>
                </a:ext>
              </a:extLst>
            </a:blip>
            <a:srcRect/>
            <a:stretch>
              <a:fillRect/>
            </a:stretch>
          </p:blipFill>
          <p:spPr bwMode="gray">
            <a:xfrm>
              <a:off x="2738349" y="4999187"/>
              <a:ext cx="422045" cy="34311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2" name="Gruppieren 11"/>
          <p:cNvGrpSpPr/>
          <p:nvPr userDrawn="1"/>
        </p:nvGrpSpPr>
        <p:grpSpPr bwMode="gray">
          <a:xfrm>
            <a:off x="257817" y="5473388"/>
            <a:ext cx="620896" cy="597416"/>
            <a:chOff x="588779" y="4999187"/>
            <a:chExt cx="620896" cy="597416"/>
          </a:xfrm>
        </p:grpSpPr>
        <p:sp>
          <p:nvSpPr>
            <p:cNvPr id="13" name="Rechteck 12"/>
            <p:cNvSpPr/>
            <p:nvPr/>
          </p:nvSpPr>
          <p:spPr bwMode="gray">
            <a:xfrm>
              <a:off x="588779" y="4999187"/>
              <a:ext cx="620896" cy="597416"/>
            </a:xfrm>
            <a:prstGeom prst="rect">
              <a:avLst/>
            </a:prstGeom>
            <a:solidFill>
              <a:srgbClr val="3B59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868881" y="5176561"/>
              <a:ext cx="220350" cy="420042"/>
            </a:xfrm>
            <a:prstGeom prst="rect">
              <a:avLst/>
            </a:prstGeom>
          </p:spPr>
        </p:pic>
      </p:grpSp>
      <p:grpSp>
        <p:nvGrpSpPr>
          <p:cNvPr id="16" name="Gruppieren 15"/>
          <p:cNvGrpSpPr/>
          <p:nvPr userDrawn="1"/>
        </p:nvGrpSpPr>
        <p:grpSpPr bwMode="gray">
          <a:xfrm>
            <a:off x="2016707" y="5473388"/>
            <a:ext cx="620896" cy="597416"/>
            <a:chOff x="2347669" y="4976040"/>
            <a:chExt cx="620896" cy="597416"/>
          </a:xfrm>
        </p:grpSpPr>
        <p:sp>
          <p:nvSpPr>
            <p:cNvPr id="17" name="Rechteck 16"/>
            <p:cNvSpPr/>
            <p:nvPr/>
          </p:nvSpPr>
          <p:spPr bwMode="gray">
            <a:xfrm>
              <a:off x="2347669" y="4976040"/>
              <a:ext cx="620896" cy="597416"/>
            </a:xfrm>
            <a:prstGeom prst="rect">
              <a:avLst/>
            </a:prstGeom>
            <a:solidFill>
              <a:srgbClr val="D348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18" name="Gruppieren 17"/>
            <p:cNvGrpSpPr/>
            <p:nvPr/>
          </p:nvGrpSpPr>
          <p:grpSpPr bwMode="gray">
            <a:xfrm>
              <a:off x="2427696" y="5073246"/>
              <a:ext cx="460842" cy="403004"/>
              <a:chOff x="4175126" y="3086100"/>
              <a:chExt cx="784224" cy="685800"/>
            </a:xfrm>
            <a:solidFill>
              <a:schemeClr val="bg1"/>
            </a:solidFill>
          </p:grpSpPr>
          <p:sp>
            <p:nvSpPr>
              <p:cNvPr id="19" name="Freeform 7"/>
              <p:cNvSpPr>
                <a:spLocks noEditPoints="1"/>
              </p:cNvSpPr>
              <p:nvPr/>
            </p:nvSpPr>
            <p:spPr bwMode="gray">
              <a:xfrm>
                <a:off x="4175126" y="3086100"/>
                <a:ext cx="434975" cy="685800"/>
              </a:xfrm>
              <a:custGeom>
                <a:avLst/>
                <a:gdLst>
                  <a:gd name="T0" fmla="*/ 116 w 116"/>
                  <a:gd name="T1" fmla="*/ 1 h 183"/>
                  <a:gd name="T2" fmla="*/ 113 w 116"/>
                  <a:gd name="T3" fmla="*/ 3 h 183"/>
                  <a:gd name="T4" fmla="*/ 88 w 116"/>
                  <a:gd name="T5" fmla="*/ 10 h 183"/>
                  <a:gd name="T6" fmla="*/ 105 w 116"/>
                  <a:gd name="T7" fmla="*/ 41 h 183"/>
                  <a:gd name="T8" fmla="*/ 92 w 116"/>
                  <a:gd name="T9" fmla="*/ 71 h 183"/>
                  <a:gd name="T10" fmla="*/ 79 w 116"/>
                  <a:gd name="T11" fmla="*/ 89 h 183"/>
                  <a:gd name="T12" fmla="*/ 99 w 116"/>
                  <a:gd name="T13" fmla="*/ 109 h 183"/>
                  <a:gd name="T14" fmla="*/ 113 w 116"/>
                  <a:gd name="T15" fmla="*/ 136 h 183"/>
                  <a:gd name="T16" fmla="*/ 103 w 116"/>
                  <a:gd name="T17" fmla="*/ 163 h 183"/>
                  <a:gd name="T18" fmla="*/ 68 w 116"/>
                  <a:gd name="T19" fmla="*/ 180 h 183"/>
                  <a:gd name="T20" fmla="*/ 22 w 116"/>
                  <a:gd name="T21" fmla="*/ 178 h 183"/>
                  <a:gd name="T22" fmla="*/ 1 w 116"/>
                  <a:gd name="T23" fmla="*/ 145 h 183"/>
                  <a:gd name="T24" fmla="*/ 13 w 116"/>
                  <a:gd name="T25" fmla="*/ 123 h 183"/>
                  <a:gd name="T26" fmla="*/ 64 w 116"/>
                  <a:gd name="T27" fmla="*/ 109 h 183"/>
                  <a:gd name="T28" fmla="*/ 58 w 116"/>
                  <a:gd name="T29" fmla="*/ 84 h 183"/>
                  <a:gd name="T30" fmla="*/ 21 w 116"/>
                  <a:gd name="T31" fmla="*/ 72 h 183"/>
                  <a:gd name="T32" fmla="*/ 18 w 116"/>
                  <a:gd name="T33" fmla="*/ 25 h 183"/>
                  <a:gd name="T34" fmla="*/ 65 w 116"/>
                  <a:gd name="T35" fmla="*/ 1 h 183"/>
                  <a:gd name="T36" fmla="*/ 116 w 116"/>
                  <a:gd name="T37" fmla="*/ 1 h 183"/>
                  <a:gd name="T38" fmla="*/ 35 w 116"/>
                  <a:gd name="T39" fmla="*/ 24 h 183"/>
                  <a:gd name="T40" fmla="*/ 61 w 116"/>
                  <a:gd name="T41" fmla="*/ 77 h 183"/>
                  <a:gd name="T42" fmla="*/ 83 w 116"/>
                  <a:gd name="T43" fmla="*/ 50 h 183"/>
                  <a:gd name="T44" fmla="*/ 59 w 116"/>
                  <a:gd name="T45" fmla="*/ 11 h 183"/>
                  <a:gd name="T46" fmla="*/ 52 w 116"/>
                  <a:gd name="T47" fmla="*/ 10 h 183"/>
                  <a:gd name="T48" fmla="*/ 35 w 116"/>
                  <a:gd name="T49" fmla="*/ 24 h 183"/>
                  <a:gd name="T50" fmla="*/ 46 w 116"/>
                  <a:gd name="T51" fmla="*/ 117 h 183"/>
                  <a:gd name="T52" fmla="*/ 20 w 116"/>
                  <a:gd name="T53" fmla="*/ 144 h 183"/>
                  <a:gd name="T54" fmla="*/ 29 w 116"/>
                  <a:gd name="T55" fmla="*/ 162 h 183"/>
                  <a:gd name="T56" fmla="*/ 74 w 116"/>
                  <a:gd name="T57" fmla="*/ 171 h 183"/>
                  <a:gd name="T58" fmla="*/ 96 w 116"/>
                  <a:gd name="T59" fmla="*/ 154 h 183"/>
                  <a:gd name="T60" fmla="*/ 93 w 116"/>
                  <a:gd name="T61" fmla="*/ 133 h 183"/>
                  <a:gd name="T62" fmla="*/ 82 w 116"/>
                  <a:gd name="T63" fmla="*/ 124 h 183"/>
                  <a:gd name="T64" fmla="*/ 70 w 116"/>
                  <a:gd name="T65" fmla="*/ 115 h 183"/>
                  <a:gd name="T66" fmla="*/ 60 w 116"/>
                  <a:gd name="T67" fmla="*/ 115 h 183"/>
                  <a:gd name="T68" fmla="*/ 46 w 116"/>
                  <a:gd name="T69" fmla="*/ 117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16" h="183">
                    <a:moveTo>
                      <a:pt x="116" y="1"/>
                    </a:moveTo>
                    <a:cubicBezTo>
                      <a:pt x="116" y="3"/>
                      <a:pt x="114" y="3"/>
                      <a:pt x="113" y="3"/>
                    </a:cubicBezTo>
                    <a:cubicBezTo>
                      <a:pt x="107" y="7"/>
                      <a:pt x="100" y="13"/>
                      <a:pt x="88" y="10"/>
                    </a:cubicBezTo>
                    <a:cubicBezTo>
                      <a:pt x="96" y="18"/>
                      <a:pt x="104" y="27"/>
                      <a:pt x="105" y="41"/>
                    </a:cubicBezTo>
                    <a:cubicBezTo>
                      <a:pt x="105" y="55"/>
                      <a:pt x="99" y="65"/>
                      <a:pt x="92" y="71"/>
                    </a:cubicBezTo>
                    <a:cubicBezTo>
                      <a:pt x="87" y="75"/>
                      <a:pt x="78" y="79"/>
                      <a:pt x="79" y="89"/>
                    </a:cubicBezTo>
                    <a:cubicBezTo>
                      <a:pt x="80" y="99"/>
                      <a:pt x="93" y="104"/>
                      <a:pt x="99" y="109"/>
                    </a:cubicBezTo>
                    <a:cubicBezTo>
                      <a:pt x="106" y="115"/>
                      <a:pt x="112" y="123"/>
                      <a:pt x="113" y="136"/>
                    </a:cubicBezTo>
                    <a:cubicBezTo>
                      <a:pt x="114" y="148"/>
                      <a:pt x="109" y="157"/>
                      <a:pt x="103" y="163"/>
                    </a:cubicBezTo>
                    <a:cubicBezTo>
                      <a:pt x="96" y="171"/>
                      <a:pt x="83" y="177"/>
                      <a:pt x="68" y="180"/>
                    </a:cubicBezTo>
                    <a:cubicBezTo>
                      <a:pt x="53" y="183"/>
                      <a:pt x="35" y="183"/>
                      <a:pt x="22" y="178"/>
                    </a:cubicBezTo>
                    <a:cubicBezTo>
                      <a:pt x="10" y="173"/>
                      <a:pt x="0" y="161"/>
                      <a:pt x="1" y="145"/>
                    </a:cubicBezTo>
                    <a:cubicBezTo>
                      <a:pt x="1" y="135"/>
                      <a:pt x="7" y="127"/>
                      <a:pt x="13" y="123"/>
                    </a:cubicBezTo>
                    <a:cubicBezTo>
                      <a:pt x="25" y="114"/>
                      <a:pt x="42" y="109"/>
                      <a:pt x="64" y="109"/>
                    </a:cubicBezTo>
                    <a:cubicBezTo>
                      <a:pt x="59" y="105"/>
                      <a:pt x="54" y="94"/>
                      <a:pt x="58" y="84"/>
                    </a:cubicBezTo>
                    <a:cubicBezTo>
                      <a:pt x="41" y="85"/>
                      <a:pt x="29" y="81"/>
                      <a:pt x="21" y="72"/>
                    </a:cubicBezTo>
                    <a:cubicBezTo>
                      <a:pt x="12" y="61"/>
                      <a:pt x="9" y="40"/>
                      <a:pt x="18" y="25"/>
                    </a:cubicBezTo>
                    <a:cubicBezTo>
                      <a:pt x="26" y="12"/>
                      <a:pt x="44" y="3"/>
                      <a:pt x="65" y="1"/>
                    </a:cubicBezTo>
                    <a:cubicBezTo>
                      <a:pt x="81" y="0"/>
                      <a:pt x="99" y="2"/>
                      <a:pt x="116" y="1"/>
                    </a:cubicBezTo>
                    <a:close/>
                    <a:moveTo>
                      <a:pt x="35" y="24"/>
                    </a:moveTo>
                    <a:cubicBezTo>
                      <a:pt x="26" y="45"/>
                      <a:pt x="41" y="76"/>
                      <a:pt x="61" y="77"/>
                    </a:cubicBezTo>
                    <a:cubicBezTo>
                      <a:pt x="77" y="78"/>
                      <a:pt x="83" y="64"/>
                      <a:pt x="83" y="50"/>
                    </a:cubicBezTo>
                    <a:cubicBezTo>
                      <a:pt x="83" y="32"/>
                      <a:pt x="72" y="16"/>
                      <a:pt x="59" y="11"/>
                    </a:cubicBezTo>
                    <a:cubicBezTo>
                      <a:pt x="57" y="11"/>
                      <a:pt x="53" y="10"/>
                      <a:pt x="52" y="10"/>
                    </a:cubicBezTo>
                    <a:cubicBezTo>
                      <a:pt x="43" y="11"/>
                      <a:pt x="37" y="17"/>
                      <a:pt x="35" y="24"/>
                    </a:cubicBezTo>
                    <a:close/>
                    <a:moveTo>
                      <a:pt x="46" y="117"/>
                    </a:moveTo>
                    <a:cubicBezTo>
                      <a:pt x="33" y="120"/>
                      <a:pt x="20" y="128"/>
                      <a:pt x="20" y="144"/>
                    </a:cubicBezTo>
                    <a:cubicBezTo>
                      <a:pt x="20" y="150"/>
                      <a:pt x="24" y="158"/>
                      <a:pt x="29" y="162"/>
                    </a:cubicBezTo>
                    <a:cubicBezTo>
                      <a:pt x="39" y="170"/>
                      <a:pt x="59" y="175"/>
                      <a:pt x="74" y="171"/>
                    </a:cubicBezTo>
                    <a:cubicBezTo>
                      <a:pt x="82" y="169"/>
                      <a:pt x="93" y="162"/>
                      <a:pt x="96" y="154"/>
                    </a:cubicBezTo>
                    <a:cubicBezTo>
                      <a:pt x="98" y="148"/>
                      <a:pt x="96" y="138"/>
                      <a:pt x="93" y="133"/>
                    </a:cubicBezTo>
                    <a:cubicBezTo>
                      <a:pt x="90" y="128"/>
                      <a:pt x="87" y="127"/>
                      <a:pt x="82" y="124"/>
                    </a:cubicBezTo>
                    <a:cubicBezTo>
                      <a:pt x="79" y="122"/>
                      <a:pt x="74" y="116"/>
                      <a:pt x="70" y="115"/>
                    </a:cubicBezTo>
                    <a:cubicBezTo>
                      <a:pt x="68" y="114"/>
                      <a:pt x="63" y="115"/>
                      <a:pt x="60" y="115"/>
                    </a:cubicBezTo>
                    <a:cubicBezTo>
                      <a:pt x="55" y="116"/>
                      <a:pt x="50" y="116"/>
                      <a:pt x="46" y="1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0" name="Freeform 8"/>
              <p:cNvSpPr>
                <a:spLocks/>
              </p:cNvSpPr>
              <p:nvPr/>
            </p:nvSpPr>
            <p:spPr bwMode="gray">
              <a:xfrm>
                <a:off x="4625975" y="3228975"/>
                <a:ext cx="333375" cy="333375"/>
              </a:xfrm>
              <a:custGeom>
                <a:avLst/>
                <a:gdLst>
                  <a:gd name="T0" fmla="*/ 35 w 89"/>
                  <a:gd name="T1" fmla="*/ 0 h 89"/>
                  <a:gd name="T2" fmla="*/ 54 w 89"/>
                  <a:gd name="T3" fmla="*/ 0 h 89"/>
                  <a:gd name="T4" fmla="*/ 54 w 89"/>
                  <a:gd name="T5" fmla="*/ 35 h 89"/>
                  <a:gd name="T6" fmla="*/ 89 w 89"/>
                  <a:gd name="T7" fmla="*/ 35 h 89"/>
                  <a:gd name="T8" fmla="*/ 89 w 89"/>
                  <a:gd name="T9" fmla="*/ 55 h 89"/>
                  <a:gd name="T10" fmla="*/ 54 w 89"/>
                  <a:gd name="T11" fmla="*/ 55 h 89"/>
                  <a:gd name="T12" fmla="*/ 54 w 89"/>
                  <a:gd name="T13" fmla="*/ 89 h 89"/>
                  <a:gd name="T14" fmla="*/ 35 w 89"/>
                  <a:gd name="T15" fmla="*/ 89 h 89"/>
                  <a:gd name="T16" fmla="*/ 35 w 89"/>
                  <a:gd name="T17" fmla="*/ 55 h 89"/>
                  <a:gd name="T18" fmla="*/ 0 w 89"/>
                  <a:gd name="T19" fmla="*/ 55 h 89"/>
                  <a:gd name="T20" fmla="*/ 0 w 89"/>
                  <a:gd name="T21" fmla="*/ 35 h 89"/>
                  <a:gd name="T22" fmla="*/ 35 w 89"/>
                  <a:gd name="T23" fmla="*/ 35 h 89"/>
                  <a:gd name="T24" fmla="*/ 35 w 89"/>
                  <a:gd name="T25" fmla="*/ 0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 h="89">
                    <a:moveTo>
                      <a:pt x="35" y="0"/>
                    </a:moveTo>
                    <a:cubicBezTo>
                      <a:pt x="41" y="0"/>
                      <a:pt x="48" y="0"/>
                      <a:pt x="54" y="0"/>
                    </a:cubicBezTo>
                    <a:cubicBezTo>
                      <a:pt x="54" y="12"/>
                      <a:pt x="54" y="23"/>
                      <a:pt x="54" y="35"/>
                    </a:cubicBezTo>
                    <a:cubicBezTo>
                      <a:pt x="66" y="35"/>
                      <a:pt x="78" y="34"/>
                      <a:pt x="89" y="35"/>
                    </a:cubicBezTo>
                    <a:cubicBezTo>
                      <a:pt x="89" y="41"/>
                      <a:pt x="89" y="48"/>
                      <a:pt x="89" y="55"/>
                    </a:cubicBezTo>
                    <a:cubicBezTo>
                      <a:pt x="77" y="55"/>
                      <a:pt x="66" y="55"/>
                      <a:pt x="54" y="55"/>
                    </a:cubicBezTo>
                    <a:cubicBezTo>
                      <a:pt x="54" y="66"/>
                      <a:pt x="54" y="78"/>
                      <a:pt x="54" y="89"/>
                    </a:cubicBezTo>
                    <a:cubicBezTo>
                      <a:pt x="48" y="89"/>
                      <a:pt x="41" y="89"/>
                      <a:pt x="35" y="89"/>
                    </a:cubicBezTo>
                    <a:cubicBezTo>
                      <a:pt x="35" y="78"/>
                      <a:pt x="35" y="66"/>
                      <a:pt x="35" y="55"/>
                    </a:cubicBezTo>
                    <a:cubicBezTo>
                      <a:pt x="23" y="55"/>
                      <a:pt x="12" y="55"/>
                      <a:pt x="0" y="55"/>
                    </a:cubicBezTo>
                    <a:cubicBezTo>
                      <a:pt x="0" y="48"/>
                      <a:pt x="0" y="41"/>
                      <a:pt x="0" y="35"/>
                    </a:cubicBezTo>
                    <a:cubicBezTo>
                      <a:pt x="12" y="35"/>
                      <a:pt x="23" y="35"/>
                      <a:pt x="35" y="35"/>
                    </a:cubicBezTo>
                    <a:cubicBezTo>
                      <a:pt x="35" y="23"/>
                      <a:pt x="34" y="11"/>
                      <a:pt x="3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grpSp>
    </p:spTree>
    <p:extLst>
      <p:ext uri="{BB962C8B-B14F-4D97-AF65-F5344CB8AC3E}">
        <p14:creationId xmlns:p14="http://schemas.microsoft.com/office/powerpoint/2010/main" val="593137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bwMode="gray">
          <a:xfrm>
            <a:off x="249237" y="568321"/>
            <a:ext cx="7167564" cy="863457"/>
          </a:xfrm>
          <a:prstGeom prst="rect">
            <a:avLst/>
          </a:prstGeom>
        </p:spPr>
        <p:txBody>
          <a:bodyPr vert="horz" lIns="0" tIns="0" rIns="0" bIns="0" rtlCol="0" anchor="b" anchorCtr="0">
            <a:noAutofit/>
          </a:bodyPr>
          <a:lstStyle/>
          <a:p>
            <a:r>
              <a:rPr lang="de-DE" dirty="0"/>
              <a:t>Titelmasterformat durch Klicken bearbeiten</a:t>
            </a:r>
          </a:p>
        </p:txBody>
      </p:sp>
      <p:sp>
        <p:nvSpPr>
          <p:cNvPr id="3" name="Textplatzhalter 2"/>
          <p:cNvSpPr>
            <a:spLocks noGrp="1"/>
          </p:cNvSpPr>
          <p:nvPr>
            <p:ph type="body" idx="1"/>
          </p:nvPr>
        </p:nvSpPr>
        <p:spPr bwMode="gray">
          <a:xfrm>
            <a:off x="247651" y="1638300"/>
            <a:ext cx="7169150" cy="4767263"/>
          </a:xfrm>
          <a:prstGeom prst="rect">
            <a:avLst/>
          </a:prstGeom>
        </p:spPr>
        <p:txBody>
          <a:bodyPr vert="horz" lIns="0" tIns="0" rIns="0" bIns="0" rtlCol="0" anchor="t" anchorCtr="0">
            <a:no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p:txBody>
      </p:sp>
      <p:sp>
        <p:nvSpPr>
          <p:cNvPr id="4" name="Datumsplatzhalter 3"/>
          <p:cNvSpPr>
            <a:spLocks noGrp="1"/>
          </p:cNvSpPr>
          <p:nvPr>
            <p:ph type="dt" sz="half" idx="2"/>
          </p:nvPr>
        </p:nvSpPr>
        <p:spPr bwMode="gray">
          <a:xfrm>
            <a:off x="252412" y="6613525"/>
            <a:ext cx="545307" cy="82550"/>
          </a:xfrm>
          <a:prstGeom prst="rect">
            <a:avLst/>
          </a:prstGeom>
        </p:spPr>
        <p:txBody>
          <a:bodyPr vert="horz" lIns="0" tIns="0" rIns="0" bIns="0" rtlCol="0" anchor="ctr"/>
          <a:lstStyle>
            <a:lvl1pPr algn="l">
              <a:defRPr sz="800">
                <a:solidFill>
                  <a:schemeClr val="tx1"/>
                </a:solidFill>
              </a:defRPr>
            </a:lvl1pPr>
          </a:lstStyle>
          <a:p>
            <a:fld id="{5CCF72B2-E220-485C-B097-E0FE734CF558}" type="datetime1">
              <a:rPr lang="de-DE" smtClean="0"/>
              <a:t>01.07.2018</a:t>
            </a:fld>
            <a:endParaRPr lang="de-DE" dirty="0"/>
          </a:p>
        </p:txBody>
      </p:sp>
      <p:sp>
        <p:nvSpPr>
          <p:cNvPr id="5" name="Fußzeilenplatzhalter 4"/>
          <p:cNvSpPr>
            <a:spLocks noGrp="1"/>
          </p:cNvSpPr>
          <p:nvPr>
            <p:ph type="ftr" sz="quarter" idx="3"/>
          </p:nvPr>
        </p:nvSpPr>
        <p:spPr bwMode="gray">
          <a:xfrm>
            <a:off x="825104" y="6613525"/>
            <a:ext cx="5106481" cy="82550"/>
          </a:xfrm>
          <a:prstGeom prst="rect">
            <a:avLst/>
          </a:prstGeom>
        </p:spPr>
        <p:txBody>
          <a:bodyPr vert="horz" lIns="54000" tIns="0" rIns="0" bIns="0" rtlCol="0" anchor="ctr"/>
          <a:lstStyle>
            <a:lvl1pPr marL="0" indent="0" algn="l">
              <a:buFontTx/>
              <a:buNone/>
              <a:defRPr sz="800">
                <a:solidFill>
                  <a:schemeClr val="tx1"/>
                </a:solidFill>
              </a:defRPr>
            </a:lvl1pPr>
            <a:lvl2pPr marL="0" indent="0">
              <a:defRPr sz="800"/>
            </a:lvl2pPr>
            <a:lvl3pPr marL="0" indent="0">
              <a:defRPr sz="800"/>
            </a:lvl3pPr>
            <a:lvl4pPr marL="0" indent="0">
              <a:defRPr sz="800"/>
            </a:lvl4pPr>
            <a:lvl5pPr marL="0" indent="0">
              <a:defRPr sz="800"/>
            </a:lvl5pPr>
            <a:lvl6pPr marL="0" indent="0">
              <a:defRPr sz="800"/>
            </a:lvl6pPr>
            <a:lvl7pPr marL="0" indent="0">
              <a:defRPr sz="800"/>
            </a:lvl7pPr>
            <a:lvl8pPr marL="0" indent="0">
              <a:defRPr sz="800"/>
            </a:lvl8pPr>
            <a:lvl9pPr marL="0" indent="0">
              <a:defRPr sz="800"/>
            </a:lvl9pPr>
          </a:lstStyle>
          <a:p>
            <a:pPr>
              <a:buSzPct val="110000"/>
            </a:pPr>
            <a:r>
              <a:rPr lang="de-DE"/>
              <a:t>Reinold Haas</a:t>
            </a:r>
            <a:endParaRPr lang="de-DE" dirty="0"/>
          </a:p>
        </p:txBody>
      </p:sp>
      <p:sp>
        <p:nvSpPr>
          <p:cNvPr id="6" name="Foliennummernplatzhalter 5"/>
          <p:cNvSpPr>
            <a:spLocks noGrp="1"/>
          </p:cNvSpPr>
          <p:nvPr>
            <p:ph type="sldNum" sz="quarter" idx="4"/>
          </p:nvPr>
        </p:nvSpPr>
        <p:spPr bwMode="gray">
          <a:xfrm>
            <a:off x="8585574" y="6613525"/>
            <a:ext cx="307600" cy="82550"/>
          </a:xfrm>
          <a:prstGeom prst="rect">
            <a:avLst/>
          </a:prstGeom>
        </p:spPr>
        <p:txBody>
          <a:bodyPr vert="horz" wrap="none" lIns="0" tIns="0" rIns="0" bIns="0" rtlCol="0" anchor="ctr"/>
          <a:lstStyle>
            <a:lvl1pPr algn="r">
              <a:defRPr sz="800" b="0">
                <a:solidFill>
                  <a:schemeClr val="tx1"/>
                </a:solidFill>
              </a:defRPr>
            </a:lvl1pPr>
          </a:lstStyle>
          <a:p>
            <a:fld id="{D596A7E7-AC8A-4A39-933E-EBEF1CA02EA2}" type="slidenum">
              <a:rPr lang="de-DE" smtClean="0"/>
              <a:pPr/>
              <a:t>‹Nr.›</a:t>
            </a:fld>
            <a:endParaRPr lang="de-DE" dirty="0"/>
          </a:p>
        </p:txBody>
      </p:sp>
      <p:pic>
        <p:nvPicPr>
          <p:cNvPr id="16" name="Picture 2"/>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l="55679"/>
          <a:stretch/>
        </p:blipFill>
        <p:spPr bwMode="gray">
          <a:xfrm>
            <a:off x="8201025" y="161924"/>
            <a:ext cx="687521" cy="530349"/>
          </a:xfrm>
          <a:prstGeom prst="rect">
            <a:avLst/>
          </a:prstGeom>
          <a:noFill/>
          <a:extLst>
            <a:ext uri="{909E8E84-426E-40DD-AFC4-6F175D3DCCD1}">
              <a14:hiddenFill xmlns:a14="http://schemas.microsoft.com/office/drawing/2010/main">
                <a:solidFill>
                  <a:srgbClr val="FFFFFF"/>
                </a:solidFill>
              </a14:hiddenFill>
            </a:ext>
          </a:extLst>
        </p:spPr>
      </p:pic>
      <p:sp>
        <p:nvSpPr>
          <p:cNvPr id="17" name="Rechteck 16"/>
          <p:cNvSpPr>
            <a:spLocks noChangeAspect="1"/>
          </p:cNvSpPr>
          <p:nvPr/>
        </p:nvSpPr>
        <p:spPr bwMode="gray">
          <a:xfrm rot="16200000">
            <a:off x="8423927" y="6613781"/>
            <a:ext cx="123824" cy="36000"/>
          </a:xfrm>
          <a:prstGeom prst="rect">
            <a:avLst/>
          </a:prstGeom>
          <a:solidFill>
            <a:srgbClr val="CD4F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8" name="Rechteck 17"/>
          <p:cNvSpPr>
            <a:spLocks noChangeAspect="1"/>
          </p:cNvSpPr>
          <p:nvPr/>
        </p:nvSpPr>
        <p:spPr bwMode="gray">
          <a:xfrm rot="16200000">
            <a:off x="8519034" y="6552662"/>
            <a:ext cx="123824" cy="36000"/>
          </a:xfrm>
          <a:prstGeom prst="rect">
            <a:avLst/>
          </a:prstGeom>
          <a:solidFill>
            <a:srgbClr val="CDB9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9" name="Rechteck 18"/>
          <p:cNvSpPr>
            <a:spLocks noChangeAspect="1"/>
          </p:cNvSpPr>
          <p:nvPr/>
        </p:nvSpPr>
        <p:spPr bwMode="gray">
          <a:xfrm rot="16200000">
            <a:off x="7974388" y="6613781"/>
            <a:ext cx="123824" cy="36000"/>
          </a:xfrm>
          <a:prstGeom prst="rect">
            <a:avLst/>
          </a:prstGeom>
          <a:solidFill>
            <a:srgbClr val="5D88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0" name="Rechteck 19"/>
          <p:cNvSpPr>
            <a:spLocks noChangeAspect="1"/>
          </p:cNvSpPr>
          <p:nvPr/>
        </p:nvSpPr>
        <p:spPr bwMode="gray">
          <a:xfrm rot="16200000">
            <a:off x="8249384" y="6567303"/>
            <a:ext cx="123824" cy="36000"/>
          </a:xfrm>
          <a:prstGeom prst="rect">
            <a:avLst/>
          </a:prstGeom>
          <a:solidFill>
            <a:srgbClr val="FFD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1" name="Rechteck 20"/>
          <p:cNvSpPr>
            <a:spLocks noChangeAspect="1"/>
          </p:cNvSpPr>
          <p:nvPr/>
        </p:nvSpPr>
        <p:spPr bwMode="gray">
          <a:xfrm rot="16200000">
            <a:off x="7690526" y="6613781"/>
            <a:ext cx="123824" cy="36000"/>
          </a:xfrm>
          <a:prstGeom prst="rect">
            <a:avLst/>
          </a:prstGeom>
          <a:solidFill>
            <a:srgbClr val="88CE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2" name="Rechteck 21"/>
          <p:cNvSpPr>
            <a:spLocks noChangeAspect="1"/>
          </p:cNvSpPr>
          <p:nvPr/>
        </p:nvSpPr>
        <p:spPr bwMode="gray">
          <a:xfrm rot="16200000">
            <a:off x="7795158" y="6581240"/>
            <a:ext cx="123824" cy="36000"/>
          </a:xfrm>
          <a:prstGeom prst="rect">
            <a:avLst/>
          </a:prstGeom>
          <a:solidFill>
            <a:srgbClr val="7D70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3" name="Rechteck 22"/>
          <p:cNvSpPr>
            <a:spLocks noChangeAspect="1"/>
          </p:cNvSpPr>
          <p:nvPr/>
        </p:nvSpPr>
        <p:spPr bwMode="gray">
          <a:xfrm rot="16200000">
            <a:off x="7074287" y="6580440"/>
            <a:ext cx="123824" cy="36000"/>
          </a:xfrm>
          <a:prstGeom prst="rect">
            <a:avLst/>
          </a:prstGeom>
          <a:solidFill>
            <a:srgbClr val="6DBB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4" name="Rechteck 23"/>
          <p:cNvSpPr>
            <a:spLocks noChangeAspect="1"/>
          </p:cNvSpPr>
          <p:nvPr/>
        </p:nvSpPr>
        <p:spPr bwMode="gray">
          <a:xfrm rot="16200000">
            <a:off x="7382633" y="6543488"/>
            <a:ext cx="123824" cy="36000"/>
          </a:xfrm>
          <a:prstGeom prst="rect">
            <a:avLst/>
          </a:prstGeom>
          <a:solidFill>
            <a:srgbClr val="F07F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5" name="Rechteck 24"/>
          <p:cNvSpPr>
            <a:spLocks noChangeAspect="1"/>
          </p:cNvSpPr>
          <p:nvPr/>
        </p:nvSpPr>
        <p:spPr bwMode="gray">
          <a:xfrm rot="16200000">
            <a:off x="6924282" y="6551867"/>
            <a:ext cx="123824" cy="36000"/>
          </a:xfrm>
          <a:prstGeom prst="rect">
            <a:avLst/>
          </a:prstGeom>
          <a:solidFill>
            <a:srgbClr val="5A6E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7" name="Textfeld 6"/>
          <p:cNvSpPr txBox="1"/>
          <p:nvPr userDrawn="1"/>
        </p:nvSpPr>
        <p:spPr bwMode="gray">
          <a:xfrm>
            <a:off x="792957" y="6583715"/>
            <a:ext cx="64294" cy="141286"/>
          </a:xfrm>
          <a:prstGeom prst="rect">
            <a:avLst/>
          </a:prstGeom>
          <a:noFill/>
        </p:spPr>
        <p:txBody>
          <a:bodyPr wrap="square" lIns="0" tIns="0" rIns="0" bIns="18000" rtlCol="0" anchor="ctr">
            <a:spAutoFit/>
          </a:bodyPr>
          <a:lstStyle/>
          <a:p>
            <a:pPr algn="ctr"/>
            <a:r>
              <a:rPr lang="en-US" sz="800" dirty="0">
                <a:solidFill>
                  <a:schemeClr val="tx1"/>
                </a:solidFill>
              </a:rPr>
              <a:t>|</a:t>
            </a:r>
          </a:p>
        </p:txBody>
      </p:sp>
    </p:spTree>
    <p:extLst>
      <p:ext uri="{BB962C8B-B14F-4D97-AF65-F5344CB8AC3E}">
        <p14:creationId xmlns:p14="http://schemas.microsoft.com/office/powerpoint/2010/main" val="2296760513"/>
      </p:ext>
    </p:extLst>
  </p:cSld>
  <p:clrMap bg1="lt1" tx1="dk1" bg2="lt2" tx2="dk2" accent1="accent1" accent2="accent2" accent3="accent3" accent4="accent4" accent5="accent5" accent6="accent6" hlink="hlink" folHlink="folHlink"/>
  <p:sldLayoutIdLst>
    <p:sldLayoutId id="2147483671" r:id="rId1"/>
    <p:sldLayoutId id="2147483676" r:id="rId2"/>
    <p:sldLayoutId id="2147483666" r:id="rId3"/>
    <p:sldLayoutId id="2147483672" r:id="rId4"/>
    <p:sldLayoutId id="2147483675" r:id="rId5"/>
    <p:sldLayoutId id="2147483673" r:id="rId6"/>
    <p:sldLayoutId id="2147483674" r:id="rId7"/>
    <p:sldLayoutId id="2147483657" r:id="rId8"/>
    <p:sldLayoutId id="2147483677" r:id="rId9"/>
    <p:sldLayoutId id="2147483654" r:id="rId10"/>
    <p:sldLayoutId id="2147483655" r:id="rId11"/>
    <p:sldLayoutId id="2147483678"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spcBef>
          <a:spcPct val="0"/>
        </a:spcBef>
        <a:buNone/>
        <a:defRPr sz="2600" kern="1200">
          <a:solidFill>
            <a:schemeClr val="tx1"/>
          </a:solidFill>
          <a:latin typeface="+mj-lt"/>
          <a:ea typeface="+mj-ea"/>
          <a:cs typeface="+mj-cs"/>
        </a:defRPr>
      </a:lvl1pPr>
    </p:titleStyle>
    <p:bodyStyle>
      <a:lvl1pPr marL="0" indent="0" algn="l" defTabSz="914400" rtl="0" eaLnBrk="1" latinLnBrk="0" hangingPunct="1">
        <a:spcBef>
          <a:spcPts val="80"/>
        </a:spcBef>
        <a:buFont typeface="Arial" panose="020B0604020202020204" pitchFamily="34" charset="0"/>
        <a:buNone/>
        <a:defRPr sz="2000" kern="1200">
          <a:solidFill>
            <a:schemeClr val="accent1"/>
          </a:solidFill>
          <a:latin typeface="+mn-lt"/>
          <a:ea typeface="+mn-ea"/>
          <a:cs typeface="+mn-cs"/>
        </a:defRPr>
      </a:lvl1pPr>
      <a:lvl2pPr marL="0" indent="0" algn="l" defTabSz="914400" rtl="0" eaLnBrk="1" latinLnBrk="0" hangingPunct="1">
        <a:spcBef>
          <a:spcPts val="800"/>
        </a:spcBef>
        <a:buFont typeface="Arial" panose="020B0604020202020204" pitchFamily="34" charset="0"/>
        <a:buNone/>
        <a:defRPr sz="1600" kern="1200">
          <a:solidFill>
            <a:schemeClr val="tx1"/>
          </a:solidFill>
          <a:latin typeface="+mn-lt"/>
          <a:ea typeface="+mn-ea"/>
          <a:cs typeface="+mn-cs"/>
        </a:defRPr>
      </a:lvl2pPr>
      <a:lvl3pPr marL="126000" indent="-126000" algn="l" defTabSz="914400" rtl="0" eaLnBrk="1" latinLnBrk="0" hangingPunct="1">
        <a:spcBef>
          <a:spcPts val="1000"/>
        </a:spcBef>
        <a:buSzPct val="110000"/>
        <a:buFontTx/>
        <a:buBlip>
          <a:blip r:embed="rId15"/>
        </a:buBlip>
        <a:defRPr sz="1600" kern="1200">
          <a:solidFill>
            <a:schemeClr val="tx1"/>
          </a:solidFill>
          <a:latin typeface="+mn-lt"/>
          <a:ea typeface="+mn-ea"/>
          <a:cs typeface="+mn-cs"/>
        </a:defRPr>
      </a:lvl3pPr>
      <a:lvl4pPr marL="118800" indent="-118800" algn="l" defTabSz="914400" rtl="0" eaLnBrk="1" latinLnBrk="0" hangingPunct="1">
        <a:spcBef>
          <a:spcPts val="1000"/>
        </a:spcBef>
        <a:buSzPct val="110000"/>
        <a:buFontTx/>
        <a:buBlip>
          <a:blip r:embed="rId16"/>
        </a:buBlip>
        <a:defRPr sz="1400" kern="1200">
          <a:solidFill>
            <a:schemeClr val="tx1"/>
          </a:solidFill>
          <a:latin typeface="+mn-lt"/>
          <a:ea typeface="+mn-ea"/>
          <a:cs typeface="+mn-cs"/>
        </a:defRPr>
      </a:lvl4pPr>
      <a:lvl5pPr marL="111600" indent="-111600" algn="l" defTabSz="914400" rtl="0" eaLnBrk="1" latinLnBrk="0" hangingPunct="1">
        <a:spcBef>
          <a:spcPts val="1000"/>
        </a:spcBef>
        <a:buSzPct val="110000"/>
        <a:buFontTx/>
        <a:buBlip>
          <a:blip r:embed="rId17"/>
        </a:buBlip>
        <a:defRPr sz="1200" kern="1200" baseline="0">
          <a:solidFill>
            <a:schemeClr val="tx1"/>
          </a:solidFill>
          <a:latin typeface="+mn-lt"/>
          <a:ea typeface="+mn-ea"/>
          <a:cs typeface="+mn-cs"/>
        </a:defRPr>
      </a:lvl5pPr>
      <a:lvl6pPr marL="0" indent="0" algn="l" defTabSz="914400" rtl="0" eaLnBrk="1" latinLnBrk="0" hangingPunct="1">
        <a:spcBef>
          <a:spcPts val="1000"/>
        </a:spcBef>
        <a:buFont typeface="Arial" panose="020B0604020202020204" pitchFamily="34" charset="0"/>
        <a:buNone/>
        <a:defRPr sz="1100" kern="1200">
          <a:solidFill>
            <a:schemeClr val="accent1"/>
          </a:solidFill>
          <a:latin typeface="+mn-lt"/>
          <a:ea typeface="+mn-ea"/>
          <a:cs typeface="+mn-cs"/>
        </a:defRPr>
      </a:lvl6pPr>
      <a:lvl7pPr marL="0" indent="0" algn="l" defTabSz="914400" rtl="0" eaLnBrk="1" latinLnBrk="0" hangingPunct="1">
        <a:spcBef>
          <a:spcPts val="1000"/>
        </a:spcBef>
        <a:buFont typeface="Arial" panose="020B0604020202020204" pitchFamily="34" charset="0"/>
        <a:buNone/>
        <a:defRPr sz="1100" kern="1200">
          <a:solidFill>
            <a:schemeClr val="accent1"/>
          </a:solidFill>
          <a:latin typeface="+mn-lt"/>
          <a:ea typeface="+mn-ea"/>
          <a:cs typeface="+mn-cs"/>
        </a:defRPr>
      </a:lvl7pPr>
      <a:lvl8pPr marL="0" indent="0" algn="l" defTabSz="914400" rtl="0" eaLnBrk="1" latinLnBrk="0" hangingPunct="1">
        <a:spcBef>
          <a:spcPts val="1000"/>
        </a:spcBef>
        <a:buFont typeface="Arial" panose="020B0604020202020204" pitchFamily="34" charset="0"/>
        <a:buNone/>
        <a:defRPr sz="1100" kern="1200">
          <a:solidFill>
            <a:schemeClr val="accent1"/>
          </a:solidFill>
          <a:latin typeface="+mn-lt"/>
          <a:ea typeface="+mn-ea"/>
          <a:cs typeface="+mn-cs"/>
        </a:defRPr>
      </a:lvl8pPr>
      <a:lvl9pPr marL="0" indent="0" algn="l" defTabSz="914400" rtl="0" eaLnBrk="1" latinLnBrk="0" hangingPunct="1">
        <a:spcBef>
          <a:spcPts val="1000"/>
        </a:spcBef>
        <a:buFont typeface="Arial" panose="020B0604020202020204" pitchFamily="34" charset="0"/>
        <a:buNone/>
        <a:defRPr sz="1100" kern="1200">
          <a:solidFill>
            <a:schemeClr val="accent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6.xml"/><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platzhalter 4"/>
          <p:cNvPicPr>
            <a:picLocks noGrp="1" noChangeAspect="1"/>
          </p:cNvPicPr>
          <p:nvPr>
            <p:ph type="pic" sz="quarter" idx="11"/>
          </p:nvPr>
        </p:nvPicPr>
        <p:blipFill>
          <a:blip r:embed="rId2">
            <a:extLst>
              <a:ext uri="{28A0092B-C50C-407E-A947-70E740481C1C}">
                <a14:useLocalDpi xmlns:a14="http://schemas.microsoft.com/office/drawing/2010/main" val="0"/>
              </a:ext>
            </a:extLst>
          </a:blip>
          <a:srcRect l="20869" r="20869"/>
          <a:stretch>
            <a:fillRect/>
          </a:stretch>
        </p:blipFill>
        <p:spPr>
          <a:xfrm>
            <a:off x="205542" y="1632857"/>
            <a:ext cx="3278915" cy="2394858"/>
          </a:xfrm>
        </p:spPr>
      </p:pic>
      <p:sp>
        <p:nvSpPr>
          <p:cNvPr id="3" name="Titel 2"/>
          <p:cNvSpPr>
            <a:spLocks noGrp="1"/>
          </p:cNvSpPr>
          <p:nvPr>
            <p:ph type="ctrTitle"/>
          </p:nvPr>
        </p:nvSpPr>
        <p:spPr>
          <a:xfrm>
            <a:off x="3933483" y="2062205"/>
            <a:ext cx="4927941" cy="1536162"/>
          </a:xfrm>
        </p:spPr>
        <p:txBody>
          <a:bodyPr anchor="t" anchorCtr="0"/>
          <a:lstStyle/>
          <a:p>
            <a:pPr algn="ctr"/>
            <a:r>
              <a:rPr lang="en-US" sz="2800" dirty="0"/>
              <a:t>Modul</a:t>
            </a:r>
            <a:br>
              <a:rPr lang="en-US" sz="2800" dirty="0"/>
            </a:br>
            <a:br>
              <a:rPr lang="en-US" sz="2800" dirty="0"/>
            </a:br>
            <a:r>
              <a:rPr lang="en-US" sz="2800" dirty="0"/>
              <a:t>Tipps und Tricks Excel V0</a:t>
            </a:r>
            <a:br>
              <a:rPr lang="en-US" sz="2800" dirty="0"/>
            </a:br>
            <a:br>
              <a:rPr lang="en-US" sz="2800" dirty="0"/>
            </a:br>
            <a:r>
              <a:rPr lang="en-US" sz="2000" dirty="0"/>
              <a:t>Reinold Haas</a:t>
            </a:r>
            <a:br>
              <a:rPr lang="en-US" sz="2800" dirty="0"/>
            </a:br>
            <a:endParaRPr lang="de-DE" sz="2800" dirty="0"/>
          </a:p>
        </p:txBody>
      </p:sp>
    </p:spTree>
    <p:extLst>
      <p:ext uri="{BB962C8B-B14F-4D97-AF65-F5344CB8AC3E}">
        <p14:creationId xmlns:p14="http://schemas.microsoft.com/office/powerpoint/2010/main" val="898851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p:cNvSpPr>
            <a:spLocks noGrp="1"/>
          </p:cNvSpPr>
          <p:nvPr>
            <p:ph type="body" sz="quarter" idx="18"/>
          </p:nvPr>
        </p:nvSpPr>
        <p:spPr>
          <a:xfrm>
            <a:off x="690282" y="161925"/>
            <a:ext cx="8202891" cy="5960969"/>
          </a:xfrm>
        </p:spPr>
        <p:txBody>
          <a:bodyPr anchor="t" anchorCtr="0"/>
          <a:lstStyle/>
          <a:p>
            <a:pPr lvl="0">
              <a:lnSpc>
                <a:spcPct val="200000"/>
              </a:lnSpc>
            </a:pPr>
            <a:r>
              <a:rPr lang="de-DE" sz="2400" b="1" u="sng" dirty="0">
                <a:solidFill>
                  <a:schemeClr val="tx1"/>
                </a:solidFill>
              </a:rPr>
              <a:t>Inhalte</a:t>
            </a:r>
            <a:r>
              <a:rPr lang="de-DE" sz="3200" dirty="0">
                <a:solidFill>
                  <a:schemeClr val="tx1"/>
                </a:solidFill>
              </a:rPr>
              <a:t>:</a:t>
            </a:r>
          </a:p>
          <a:p>
            <a:pPr marL="285750" lvl="0" indent="-285750">
              <a:lnSpc>
                <a:spcPct val="200000"/>
              </a:lnSpc>
              <a:buFont typeface="Arial" panose="020B0604020202020204" pitchFamily="34" charset="0"/>
              <a:buChar char="•"/>
            </a:pPr>
            <a:r>
              <a:rPr lang="de-DE" sz="1800" dirty="0">
                <a:solidFill>
                  <a:schemeClr val="tx1"/>
                </a:solidFill>
              </a:rPr>
              <a:t>Tabellenblatt </a:t>
            </a:r>
            <a:r>
              <a:rPr lang="de-DE" sz="1400" i="1" dirty="0">
                <a:solidFill>
                  <a:schemeClr val="tx1"/>
                </a:solidFill>
              </a:rPr>
              <a:t>(verschieben, kopieren, Farbe, Blattname, Schnelles auswählen)</a:t>
            </a:r>
          </a:p>
          <a:p>
            <a:pPr marL="285750" lvl="1" indent="-285750">
              <a:lnSpc>
                <a:spcPct val="200000"/>
              </a:lnSpc>
              <a:buFont typeface="Arial" panose="020B0604020202020204" pitchFamily="34" charset="0"/>
              <a:buChar char="•"/>
            </a:pPr>
            <a:r>
              <a:rPr lang="de-DE" sz="1800" dirty="0">
                <a:solidFill>
                  <a:schemeClr val="tx1"/>
                </a:solidFill>
              </a:rPr>
              <a:t>Gruppenmodus im Blattregister</a:t>
            </a:r>
          </a:p>
          <a:p>
            <a:pPr marL="285750" lvl="1" indent="-285750">
              <a:lnSpc>
                <a:spcPct val="200000"/>
              </a:lnSpc>
              <a:buFont typeface="Arial" panose="020B0604020202020204" pitchFamily="34" charset="0"/>
              <a:buChar char="•"/>
            </a:pPr>
            <a:r>
              <a:rPr lang="de-DE" sz="1800" dirty="0">
                <a:solidFill>
                  <a:schemeClr val="tx1"/>
                </a:solidFill>
              </a:rPr>
              <a:t>Mehrere Mappen gleichzeitig öffnen </a:t>
            </a:r>
          </a:p>
          <a:p>
            <a:pPr marL="285750" lvl="0" indent="-285750">
              <a:lnSpc>
                <a:spcPct val="200000"/>
              </a:lnSpc>
              <a:buFont typeface="Arial" panose="020B0604020202020204" pitchFamily="34" charset="0"/>
              <a:buChar char="•"/>
            </a:pPr>
            <a:r>
              <a:rPr lang="de-DE" sz="1800" dirty="0">
                <a:solidFill>
                  <a:schemeClr val="tx1"/>
                </a:solidFill>
              </a:rPr>
              <a:t>Verknüpfen Feldern, Tabellen &amp; Mappen</a:t>
            </a:r>
            <a:br>
              <a:rPr lang="de-DE" sz="1800" dirty="0">
                <a:solidFill>
                  <a:schemeClr val="tx1"/>
                </a:solidFill>
              </a:rPr>
            </a:br>
            <a:r>
              <a:rPr lang="de-DE" sz="1800" dirty="0">
                <a:solidFill>
                  <a:schemeClr val="tx1"/>
                </a:solidFill>
              </a:rPr>
              <a:t>Anzeige der verknüpften Dateien</a:t>
            </a:r>
          </a:p>
        </p:txBody>
      </p:sp>
      <p:sp>
        <p:nvSpPr>
          <p:cNvPr id="2" name="Datumsplatzhalter 1"/>
          <p:cNvSpPr>
            <a:spLocks noGrp="1"/>
          </p:cNvSpPr>
          <p:nvPr>
            <p:ph type="dt" sz="half" idx="15"/>
          </p:nvPr>
        </p:nvSpPr>
        <p:spPr/>
        <p:txBody>
          <a:bodyPr/>
          <a:lstStyle/>
          <a:p>
            <a:fld id="{B75835D7-7657-4664-ABCB-C04FE4BEBE05}" type="datetime1">
              <a:rPr lang="de-DE" noProof="0" smtClean="0"/>
              <a:t>01.07.2018</a:t>
            </a:fld>
            <a:endParaRPr lang="de-DE" noProof="0" dirty="0"/>
          </a:p>
        </p:txBody>
      </p:sp>
      <p:sp>
        <p:nvSpPr>
          <p:cNvPr id="3" name="Fußzeilenplatzhalter 2"/>
          <p:cNvSpPr>
            <a:spLocks noGrp="1"/>
          </p:cNvSpPr>
          <p:nvPr>
            <p:ph type="ftr" sz="quarter" idx="16"/>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7"/>
          </p:nvPr>
        </p:nvSpPr>
        <p:spPr/>
        <p:txBody>
          <a:bodyPr/>
          <a:lstStyle/>
          <a:p>
            <a:fld id="{D596A7E7-AC8A-4A39-933E-EBEF1CA02EA2}" type="slidenum">
              <a:rPr lang="de-DE" noProof="0" smtClean="0"/>
              <a:pPr/>
              <a:t>2</a:t>
            </a:fld>
            <a:endParaRPr lang="de-DE" noProof="0" dirty="0"/>
          </a:p>
        </p:txBody>
      </p:sp>
    </p:spTree>
    <p:extLst>
      <p:ext uri="{BB962C8B-B14F-4D97-AF65-F5344CB8AC3E}">
        <p14:creationId xmlns:p14="http://schemas.microsoft.com/office/powerpoint/2010/main" val="1435522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9237" y="242505"/>
            <a:ext cx="7167564" cy="752578"/>
          </a:xfrm>
        </p:spPr>
        <p:txBody>
          <a:bodyPr anchor="t" anchorCtr="0"/>
          <a:lstStyle/>
          <a:p>
            <a:pPr lvl="0">
              <a:spcBef>
                <a:spcPts val="80"/>
              </a:spcBef>
            </a:pPr>
            <a:r>
              <a:rPr lang="de-DE" sz="2400" dirty="0"/>
              <a:t>Tabellenblatt Register</a:t>
            </a:r>
            <a:br>
              <a:rPr lang="de-DE" sz="2400" dirty="0"/>
            </a:br>
            <a:r>
              <a:rPr lang="de-DE" sz="1400" i="1" dirty="0">
                <a:solidFill>
                  <a:srgbClr val="4B4D3B"/>
                </a:solidFill>
                <a:ea typeface="+mn-ea"/>
                <a:cs typeface="+mn-cs"/>
              </a:rPr>
              <a:t>(Neues Blatt, verschieben, kopieren, Farbe, Blattname, Schnelles auswählen)</a:t>
            </a:r>
            <a:br>
              <a:rPr lang="de-DE" sz="1400" i="1" dirty="0">
                <a:solidFill>
                  <a:srgbClr val="4B4D3B"/>
                </a:solidFill>
                <a:ea typeface="+mn-ea"/>
                <a:cs typeface="+mn-cs"/>
              </a:rPr>
            </a:br>
            <a:endParaRPr lang="de-DE" dirty="0"/>
          </a:p>
        </p:txBody>
      </p:sp>
      <p:sp>
        <p:nvSpPr>
          <p:cNvPr id="2" name="Datumsplatzhalter 1"/>
          <p:cNvSpPr>
            <a:spLocks noGrp="1"/>
          </p:cNvSpPr>
          <p:nvPr>
            <p:ph type="dt" sz="half" idx="10"/>
          </p:nvPr>
        </p:nvSpPr>
        <p:spPr/>
        <p:txBody>
          <a:bodyPr/>
          <a:lstStyle/>
          <a:p>
            <a:fld id="{B958EA37-3224-4676-9BE9-2C0A1C5A2141}" type="datetime1">
              <a:rPr lang="de-DE" noProof="0" smtClean="0"/>
              <a:t>01.07.2018</a:t>
            </a:fld>
            <a:endParaRPr lang="de-DE" noProof="0" dirty="0"/>
          </a:p>
        </p:txBody>
      </p:sp>
      <p:sp>
        <p:nvSpPr>
          <p:cNvPr id="3" name="Fußzeilenplatzhalter 2"/>
          <p:cNvSpPr>
            <a:spLocks noGrp="1"/>
          </p:cNvSpPr>
          <p:nvPr>
            <p:ph type="ftr" sz="quarter" idx="11"/>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2"/>
          </p:nvPr>
        </p:nvSpPr>
        <p:spPr/>
        <p:txBody>
          <a:bodyPr/>
          <a:lstStyle/>
          <a:p>
            <a:fld id="{D596A7E7-AC8A-4A39-933E-EBEF1CA02EA2}" type="slidenum">
              <a:rPr lang="de-DE" noProof="0" smtClean="0"/>
              <a:pPr/>
              <a:t>3</a:t>
            </a:fld>
            <a:endParaRPr lang="de-DE" noProof="0" dirty="0"/>
          </a:p>
        </p:txBody>
      </p:sp>
      <p:sp>
        <p:nvSpPr>
          <p:cNvPr id="7" name="Textplatzhalter 6"/>
          <p:cNvSpPr>
            <a:spLocks noGrp="1"/>
          </p:cNvSpPr>
          <p:nvPr>
            <p:ph type="body" sz="quarter" idx="14"/>
          </p:nvPr>
        </p:nvSpPr>
        <p:spPr>
          <a:xfrm>
            <a:off x="98611" y="1801908"/>
            <a:ext cx="8704729" cy="3872751"/>
          </a:xfrm>
        </p:spPr>
        <p:txBody>
          <a:bodyPr/>
          <a:lstStyle/>
          <a:p>
            <a:pPr marL="342900" lvl="1" indent="-163513">
              <a:lnSpc>
                <a:spcPct val="150000"/>
              </a:lnSpc>
              <a:buFont typeface="Arial" panose="020B0604020202020204" pitchFamily="34" charset="0"/>
              <a:buChar char="•"/>
            </a:pPr>
            <a:r>
              <a:rPr lang="de-DE" sz="1400" b="1" u="sng" dirty="0"/>
              <a:t>Neue Blätter </a:t>
            </a:r>
            <a:r>
              <a:rPr lang="de-DE" sz="1400" dirty="0"/>
              <a:t>werden mittels dem Button: 	      	eingefügt. </a:t>
            </a:r>
            <a:br>
              <a:rPr lang="de-DE" sz="1400" dirty="0"/>
            </a:br>
            <a:r>
              <a:rPr lang="de-DE" sz="1400" dirty="0"/>
              <a:t>Anzahl Blätter ist nicht limitiert, der Arbeitsspeicher begrenzt die Anzahl.</a:t>
            </a:r>
          </a:p>
          <a:p>
            <a:pPr marL="342900" lvl="1" indent="-163513">
              <a:buFont typeface="Arial" panose="020B0604020202020204" pitchFamily="34" charset="0"/>
              <a:buChar char="•"/>
            </a:pPr>
            <a:r>
              <a:rPr lang="de-DE" sz="1400" b="1" u="sng" dirty="0"/>
              <a:t>Tabellenblätter verschieben</a:t>
            </a:r>
            <a:r>
              <a:rPr lang="de-DE" sz="1400" dirty="0"/>
              <a:t>: bei gedrückter, linker Maustaste auf eine andere Position verschieben oder Klick rechte Maustaste und Auswahl verschieben oder kopieren. </a:t>
            </a:r>
            <a:br>
              <a:rPr lang="de-DE" sz="1400" dirty="0"/>
            </a:br>
            <a:r>
              <a:rPr lang="de-DE" sz="1400" dirty="0"/>
              <a:t>Damit kann das Blatt auch in eine andere oder neue Mappe kopiert oder verschoben werden.</a:t>
            </a:r>
          </a:p>
          <a:p>
            <a:pPr marL="342900" lvl="1" indent="-163513">
              <a:buFont typeface="Arial" panose="020B0604020202020204" pitchFamily="34" charset="0"/>
              <a:buChar char="•"/>
            </a:pPr>
            <a:r>
              <a:rPr lang="de-DE" sz="1400" b="1" u="sng" dirty="0"/>
              <a:t>Tabellenblätter Kopieren</a:t>
            </a:r>
            <a:r>
              <a:rPr lang="de-DE" sz="1400" dirty="0"/>
              <a:t>: bei gedrückter, linker Maustaste und gedrückter Taste </a:t>
            </a:r>
            <a:r>
              <a:rPr lang="de-DE" sz="1400" b="1" dirty="0"/>
              <a:t>STRG</a:t>
            </a:r>
            <a:r>
              <a:rPr lang="de-DE" sz="1400" dirty="0"/>
              <a:t> auf eine gewünschte Position ziehen und dann zuerst die linke Maustaste loslassen danach die Taste </a:t>
            </a:r>
            <a:r>
              <a:rPr lang="de-DE" sz="1400" b="1" dirty="0"/>
              <a:t>STRG</a:t>
            </a:r>
          </a:p>
          <a:p>
            <a:pPr marL="342900" lvl="1" indent="-163513">
              <a:lnSpc>
                <a:spcPct val="150000"/>
              </a:lnSpc>
              <a:buFont typeface="Arial" panose="020B0604020202020204" pitchFamily="34" charset="0"/>
              <a:buChar char="•"/>
            </a:pPr>
            <a:r>
              <a:rPr lang="de-DE" sz="1400" b="1" u="sng" dirty="0"/>
              <a:t>Registerblatt in Farbe</a:t>
            </a:r>
            <a:r>
              <a:rPr lang="de-DE" sz="1400" dirty="0"/>
              <a:t>: Klick rechte Maustaste auf ein Blattname und dann die Auswahl Farbe.</a:t>
            </a:r>
          </a:p>
          <a:p>
            <a:pPr marL="342900" lvl="1" indent="-163513">
              <a:buFont typeface="Arial" panose="020B0604020202020204" pitchFamily="34" charset="0"/>
              <a:buChar char="•"/>
            </a:pPr>
            <a:r>
              <a:rPr lang="de-DE" sz="1400" b="1" u="sng" dirty="0"/>
              <a:t>Blattnamen</a:t>
            </a:r>
            <a:r>
              <a:rPr lang="de-DE" sz="1400" dirty="0"/>
              <a:t> ändern: Doppelklick auf den Blattnamen und den gewünschten Namen schreiben.</a:t>
            </a:r>
            <a:br>
              <a:rPr lang="de-DE" sz="1400" dirty="0"/>
            </a:br>
            <a:r>
              <a:rPr lang="de-DE" sz="1400" dirty="0"/>
              <a:t>Regeln für Blattnamen:  Der Blattname ist innerhalb der Mappe eindeutig und die Anzahl Zeichen beträgt 31. Ein paar Sonderzeichen können nicht genutzt werden.</a:t>
            </a:r>
          </a:p>
          <a:p>
            <a:pPr marL="342900" lvl="1" indent="-163513">
              <a:buFont typeface="Arial" panose="020B0604020202020204" pitchFamily="34" charset="0"/>
              <a:buChar char="•"/>
            </a:pPr>
            <a:r>
              <a:rPr lang="de-DE" sz="1400" b="1" u="sng" dirty="0"/>
              <a:t>Schnelles Auswählen </a:t>
            </a:r>
            <a:r>
              <a:rPr lang="de-DE" sz="1400" dirty="0"/>
              <a:t>der Blätter: Auf Steuerelement </a:t>
            </a:r>
            <a:r>
              <a:rPr lang="de-DE" sz="1100" i="1" dirty="0"/>
              <a:t>(sh. roter Pfeil im Bild) </a:t>
            </a:r>
            <a:r>
              <a:rPr lang="de-DE" sz="1400" dirty="0"/>
              <a:t>klick rechte Maustaste </a:t>
            </a:r>
            <a:br>
              <a:rPr lang="de-DE" sz="1400" dirty="0"/>
            </a:br>
            <a:r>
              <a:rPr lang="de-DE" sz="1400" dirty="0"/>
              <a:t>und auswählen.</a:t>
            </a:r>
          </a:p>
        </p:txBody>
      </p:sp>
      <p:grpSp>
        <p:nvGrpSpPr>
          <p:cNvPr id="16" name="Gruppieren 15">
            <a:extLst>
              <a:ext uri="{FF2B5EF4-FFF2-40B4-BE49-F238E27FC236}">
                <a16:creationId xmlns:a16="http://schemas.microsoft.com/office/drawing/2014/main" id="{6FF707E2-890B-4F90-8670-7214713F6615}"/>
              </a:ext>
            </a:extLst>
          </p:cNvPr>
          <p:cNvGrpSpPr/>
          <p:nvPr/>
        </p:nvGrpSpPr>
        <p:grpSpPr>
          <a:xfrm>
            <a:off x="345421" y="1030943"/>
            <a:ext cx="5476875" cy="1042975"/>
            <a:chOff x="345421" y="1030943"/>
            <a:chExt cx="5476875" cy="1042975"/>
          </a:xfrm>
        </p:grpSpPr>
        <p:pic>
          <p:nvPicPr>
            <p:cNvPr id="5" name="Grafik 4">
              <a:extLst>
                <a:ext uri="{FF2B5EF4-FFF2-40B4-BE49-F238E27FC236}">
                  <a16:creationId xmlns:a16="http://schemas.microsoft.com/office/drawing/2014/main" id="{3B5F002A-334C-4389-BAC7-458945F681BF}"/>
                </a:ext>
              </a:extLst>
            </p:cNvPr>
            <p:cNvPicPr>
              <a:picLocks noChangeAspect="1"/>
            </p:cNvPicPr>
            <p:nvPr/>
          </p:nvPicPr>
          <p:blipFill>
            <a:blip r:embed="rId2"/>
            <a:stretch>
              <a:fillRect/>
            </a:stretch>
          </p:blipFill>
          <p:spPr>
            <a:xfrm>
              <a:off x="3796747" y="1855758"/>
              <a:ext cx="727031" cy="218160"/>
            </a:xfrm>
            <a:prstGeom prst="rect">
              <a:avLst/>
            </a:prstGeom>
            <a:ln w="28575">
              <a:solidFill>
                <a:srgbClr val="CD4F45"/>
              </a:solidFill>
            </a:ln>
          </p:spPr>
        </p:pic>
        <p:pic>
          <p:nvPicPr>
            <p:cNvPr id="14" name="Grafik 13">
              <a:extLst>
                <a:ext uri="{FF2B5EF4-FFF2-40B4-BE49-F238E27FC236}">
                  <a16:creationId xmlns:a16="http://schemas.microsoft.com/office/drawing/2014/main" id="{91ABCE2C-CC04-442C-A175-0B487F8F6149}"/>
                </a:ext>
              </a:extLst>
            </p:cNvPr>
            <p:cNvPicPr>
              <a:picLocks noChangeAspect="1"/>
            </p:cNvPicPr>
            <p:nvPr/>
          </p:nvPicPr>
          <p:blipFill>
            <a:blip r:embed="rId3"/>
            <a:stretch>
              <a:fillRect/>
            </a:stretch>
          </p:blipFill>
          <p:spPr>
            <a:xfrm>
              <a:off x="345421" y="1030943"/>
              <a:ext cx="5476875" cy="331838"/>
            </a:xfrm>
            <a:prstGeom prst="rect">
              <a:avLst/>
            </a:prstGeom>
            <a:ln w="28575">
              <a:solidFill>
                <a:srgbClr val="CD4F45"/>
              </a:solidFill>
            </a:ln>
          </p:spPr>
        </p:pic>
      </p:grpSp>
    </p:spTree>
    <p:extLst>
      <p:ext uri="{BB962C8B-B14F-4D97-AF65-F5344CB8AC3E}">
        <p14:creationId xmlns:p14="http://schemas.microsoft.com/office/powerpoint/2010/main" val="1145576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9237" y="242505"/>
            <a:ext cx="7167564" cy="752578"/>
          </a:xfrm>
        </p:spPr>
        <p:txBody>
          <a:bodyPr anchor="t" anchorCtr="0"/>
          <a:lstStyle/>
          <a:p>
            <a:pPr lvl="0">
              <a:spcBef>
                <a:spcPts val="80"/>
              </a:spcBef>
            </a:pPr>
            <a:r>
              <a:rPr lang="de-DE" sz="2400" dirty="0"/>
              <a:t>Tabellenblatt Register</a:t>
            </a:r>
            <a:br>
              <a:rPr lang="de-DE" sz="2400" dirty="0"/>
            </a:br>
            <a:r>
              <a:rPr lang="de-DE" sz="1400" i="1" dirty="0">
                <a:solidFill>
                  <a:srgbClr val="4B4D3B"/>
                </a:solidFill>
                <a:ea typeface="+mn-ea"/>
                <a:cs typeface="+mn-cs"/>
              </a:rPr>
              <a:t>(selektives Markieren, Gruppier-Modus)</a:t>
            </a:r>
            <a:br>
              <a:rPr lang="de-DE" sz="1400" i="1" dirty="0">
                <a:solidFill>
                  <a:srgbClr val="4B4D3B"/>
                </a:solidFill>
                <a:ea typeface="+mn-ea"/>
                <a:cs typeface="+mn-cs"/>
              </a:rPr>
            </a:br>
            <a:endParaRPr lang="de-DE" dirty="0"/>
          </a:p>
        </p:txBody>
      </p:sp>
      <p:sp>
        <p:nvSpPr>
          <p:cNvPr id="2" name="Datumsplatzhalter 1"/>
          <p:cNvSpPr>
            <a:spLocks noGrp="1"/>
          </p:cNvSpPr>
          <p:nvPr>
            <p:ph type="dt" sz="half" idx="10"/>
          </p:nvPr>
        </p:nvSpPr>
        <p:spPr/>
        <p:txBody>
          <a:bodyPr/>
          <a:lstStyle/>
          <a:p>
            <a:fld id="{B958EA37-3224-4676-9BE9-2C0A1C5A2141}" type="datetime1">
              <a:rPr lang="de-DE" noProof="0" smtClean="0"/>
              <a:t>01.07.2018</a:t>
            </a:fld>
            <a:endParaRPr lang="de-DE" noProof="0" dirty="0"/>
          </a:p>
        </p:txBody>
      </p:sp>
      <p:sp>
        <p:nvSpPr>
          <p:cNvPr id="3" name="Fußzeilenplatzhalter 2"/>
          <p:cNvSpPr>
            <a:spLocks noGrp="1"/>
          </p:cNvSpPr>
          <p:nvPr>
            <p:ph type="ftr" sz="quarter" idx="11"/>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2"/>
          </p:nvPr>
        </p:nvSpPr>
        <p:spPr/>
        <p:txBody>
          <a:bodyPr/>
          <a:lstStyle/>
          <a:p>
            <a:fld id="{D596A7E7-AC8A-4A39-933E-EBEF1CA02EA2}" type="slidenum">
              <a:rPr lang="de-DE" noProof="0" smtClean="0"/>
              <a:pPr/>
              <a:t>4</a:t>
            </a:fld>
            <a:endParaRPr lang="de-DE" noProof="0" dirty="0"/>
          </a:p>
        </p:txBody>
      </p:sp>
      <p:sp>
        <p:nvSpPr>
          <p:cNvPr id="7" name="Textplatzhalter 6"/>
          <p:cNvSpPr>
            <a:spLocks noGrp="1"/>
          </p:cNvSpPr>
          <p:nvPr>
            <p:ph type="body" sz="quarter" idx="14"/>
          </p:nvPr>
        </p:nvSpPr>
        <p:spPr>
          <a:xfrm>
            <a:off x="98612" y="1900518"/>
            <a:ext cx="8383236" cy="5235388"/>
          </a:xfrm>
        </p:spPr>
        <p:txBody>
          <a:bodyPr/>
          <a:lstStyle/>
          <a:p>
            <a:pPr marL="342900" lvl="1" indent="-163513">
              <a:buFont typeface="Arial" panose="020B0604020202020204" pitchFamily="34" charset="0"/>
              <a:buChar char="•"/>
            </a:pPr>
            <a:r>
              <a:rPr lang="de-DE" sz="1400" b="1" u="sng" dirty="0"/>
              <a:t>Selektives markieren der Tabellenblätter</a:t>
            </a:r>
            <a:br>
              <a:rPr lang="de-DE" sz="1400" dirty="0"/>
            </a:br>
            <a:r>
              <a:rPr lang="de-DE" sz="1400" dirty="0"/>
              <a:t>mit Hilfe der linken Maustaste und der Taste </a:t>
            </a:r>
            <a:r>
              <a:rPr lang="de-DE" sz="1400" b="1" dirty="0"/>
              <a:t>Strg</a:t>
            </a:r>
            <a:r>
              <a:rPr lang="de-DE" sz="1400" dirty="0"/>
              <a:t> können Sie die Tabellenblätter einzeln markieren um </a:t>
            </a:r>
            <a:r>
              <a:rPr lang="de-DE" sz="1400" dirty="0" err="1"/>
              <a:t>z.Bsp</a:t>
            </a:r>
            <a:r>
              <a:rPr lang="de-DE" sz="1400" dirty="0"/>
              <a:t>. die ausgewählten Blätter gemeinsam zu drucken.</a:t>
            </a:r>
            <a:br>
              <a:rPr lang="de-DE" sz="1400" dirty="0"/>
            </a:br>
            <a:r>
              <a:rPr lang="de-DE" sz="1400" dirty="0"/>
              <a:t>Die automatische Seitennummerierung (Kopfzeile) erfolgt dann Blattübergreifend in der Reihenfolge wie Sie die Blätter markiert haben.</a:t>
            </a:r>
            <a:br>
              <a:rPr lang="de-DE" sz="1400" dirty="0"/>
            </a:br>
            <a:endParaRPr lang="de-DE" sz="1400" dirty="0"/>
          </a:p>
          <a:p>
            <a:pPr marL="342900" lvl="1" indent="-163513">
              <a:buFont typeface="Arial" panose="020B0604020202020204" pitchFamily="34" charset="0"/>
              <a:buChar char="•"/>
            </a:pPr>
            <a:r>
              <a:rPr lang="de-DE" b="1" u="sng" dirty="0"/>
              <a:t>Gruppier-Modus</a:t>
            </a:r>
            <a:br>
              <a:rPr lang="de-DE" sz="1200" b="1" i="1" u="sng" dirty="0"/>
            </a:br>
            <a:r>
              <a:rPr lang="de-DE" sz="1200" b="1" i="1" u="sng" dirty="0"/>
              <a:t>ACHTUNG</a:t>
            </a:r>
            <a:r>
              <a:rPr lang="de-DE" sz="1200" i="1" dirty="0"/>
              <a:t>: mit dieser Funktion werden </a:t>
            </a:r>
            <a:br>
              <a:rPr lang="de-DE" sz="1200" i="1" dirty="0"/>
            </a:br>
            <a:r>
              <a:rPr lang="de-DE" sz="1200" i="1" dirty="0"/>
              <a:t>die Tabellenblätter gruppiert und bedeutet, </a:t>
            </a:r>
            <a:br>
              <a:rPr lang="de-DE" sz="1200" i="1" dirty="0"/>
            </a:br>
            <a:r>
              <a:rPr lang="de-DE" sz="1200" i="1" dirty="0"/>
              <a:t>wenn auf einem Feld eine Änderung </a:t>
            </a:r>
            <a:br>
              <a:rPr lang="de-DE" sz="1200" i="1" dirty="0"/>
            </a:br>
            <a:r>
              <a:rPr lang="de-DE" sz="1200" i="1" dirty="0"/>
              <a:t>vorgenommen wird, wird es auch in den </a:t>
            </a:r>
            <a:br>
              <a:rPr lang="de-DE" sz="1200" i="1" dirty="0"/>
            </a:br>
            <a:r>
              <a:rPr lang="de-DE" sz="1200" i="1" dirty="0"/>
              <a:t>mitmarkierten Blättern ohne nachfragen </a:t>
            </a:r>
            <a:br>
              <a:rPr lang="de-DE" sz="1200" i="1" dirty="0"/>
            </a:br>
            <a:r>
              <a:rPr lang="de-DE" sz="1200" i="1" dirty="0"/>
              <a:t>geändert! In der Titelzeile erscheint das</a:t>
            </a:r>
            <a:br>
              <a:rPr lang="de-DE" sz="1200" i="1" dirty="0"/>
            </a:br>
            <a:r>
              <a:rPr lang="de-DE" sz="1200" i="1" dirty="0"/>
              <a:t>Wort </a:t>
            </a:r>
            <a:r>
              <a:rPr lang="de-DE" sz="1200" i="1" u="sng" dirty="0"/>
              <a:t>Gruppe</a:t>
            </a:r>
            <a:r>
              <a:rPr lang="de-DE" sz="1200" i="1" dirty="0"/>
              <a:t>. </a:t>
            </a:r>
            <a:br>
              <a:rPr lang="de-DE" sz="1200" i="1" dirty="0"/>
            </a:br>
            <a:r>
              <a:rPr lang="de-DE" sz="1200" i="1" dirty="0"/>
              <a:t>Um den Gruppier-Modus zu beenden,</a:t>
            </a:r>
            <a:br>
              <a:rPr lang="de-DE" sz="1200" i="1" dirty="0"/>
            </a:br>
            <a:r>
              <a:rPr lang="de-DE" sz="1200" i="1" dirty="0"/>
              <a:t>Klicken Sie auf ein nicht gruppiertes Blatt</a:t>
            </a:r>
            <a:br>
              <a:rPr lang="de-DE" sz="1200" i="1" dirty="0"/>
            </a:br>
            <a:r>
              <a:rPr lang="de-DE" sz="1200" i="1" dirty="0"/>
              <a:t>oder Klick rechte Maustaste auf ein Blatt</a:t>
            </a:r>
            <a:br>
              <a:rPr lang="de-DE" sz="1200" i="1" dirty="0"/>
            </a:br>
            <a:r>
              <a:rPr lang="de-DE" sz="1200" i="1" dirty="0"/>
              <a:t>und wählen dann aus Gruppierung aufheben</a:t>
            </a:r>
            <a:endParaRPr lang="de-DE" sz="1400" i="1" dirty="0"/>
          </a:p>
        </p:txBody>
      </p:sp>
      <p:pic>
        <p:nvPicPr>
          <p:cNvPr id="8" name="Grafik 7">
            <a:extLst>
              <a:ext uri="{FF2B5EF4-FFF2-40B4-BE49-F238E27FC236}">
                <a16:creationId xmlns:a16="http://schemas.microsoft.com/office/drawing/2014/main" id="{1E8F10BC-2705-442F-9D5D-8A368FC0C5B7}"/>
              </a:ext>
            </a:extLst>
          </p:cNvPr>
          <p:cNvPicPr>
            <a:picLocks noChangeAspect="1"/>
          </p:cNvPicPr>
          <p:nvPr/>
        </p:nvPicPr>
        <p:blipFill>
          <a:blip r:embed="rId2"/>
          <a:stretch>
            <a:fillRect/>
          </a:stretch>
        </p:blipFill>
        <p:spPr>
          <a:xfrm>
            <a:off x="339538" y="967349"/>
            <a:ext cx="7353300" cy="495300"/>
          </a:xfrm>
          <a:prstGeom prst="rect">
            <a:avLst/>
          </a:prstGeom>
          <a:ln w="28575">
            <a:solidFill>
              <a:srgbClr val="CD4F45"/>
            </a:solidFill>
          </a:ln>
        </p:spPr>
      </p:pic>
      <p:pic>
        <p:nvPicPr>
          <p:cNvPr id="9" name="Grafik 8">
            <a:extLst>
              <a:ext uri="{FF2B5EF4-FFF2-40B4-BE49-F238E27FC236}">
                <a16:creationId xmlns:a16="http://schemas.microsoft.com/office/drawing/2014/main" id="{C65CD7B4-03D2-4C31-985A-390C847B1065}"/>
              </a:ext>
            </a:extLst>
          </p:cNvPr>
          <p:cNvPicPr>
            <a:picLocks noChangeAspect="1"/>
          </p:cNvPicPr>
          <p:nvPr/>
        </p:nvPicPr>
        <p:blipFill>
          <a:blip r:embed="rId3"/>
          <a:stretch>
            <a:fillRect/>
          </a:stretch>
        </p:blipFill>
        <p:spPr>
          <a:xfrm>
            <a:off x="3795950" y="3027385"/>
            <a:ext cx="5106481" cy="3082290"/>
          </a:xfrm>
          <a:prstGeom prst="rect">
            <a:avLst/>
          </a:prstGeom>
          <a:ln w="28575">
            <a:solidFill>
              <a:srgbClr val="CD4F45"/>
            </a:solidFill>
          </a:ln>
        </p:spPr>
      </p:pic>
    </p:spTree>
    <p:extLst>
      <p:ext uri="{BB962C8B-B14F-4D97-AF65-F5344CB8AC3E}">
        <p14:creationId xmlns:p14="http://schemas.microsoft.com/office/powerpoint/2010/main" val="1237693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9237" y="242505"/>
            <a:ext cx="7167564" cy="492039"/>
          </a:xfrm>
        </p:spPr>
        <p:txBody>
          <a:bodyPr anchor="t" anchorCtr="0"/>
          <a:lstStyle/>
          <a:p>
            <a:pPr lvl="0">
              <a:spcBef>
                <a:spcPts val="80"/>
              </a:spcBef>
            </a:pPr>
            <a:r>
              <a:rPr lang="de-DE" sz="2400" dirty="0"/>
              <a:t>Mehrere Mappen öffnen</a:t>
            </a:r>
            <a:br>
              <a:rPr lang="de-DE" sz="1400" i="1" dirty="0">
                <a:solidFill>
                  <a:srgbClr val="4B4D3B"/>
                </a:solidFill>
                <a:ea typeface="+mn-ea"/>
                <a:cs typeface="+mn-cs"/>
              </a:rPr>
            </a:br>
            <a:endParaRPr lang="de-DE" dirty="0"/>
          </a:p>
        </p:txBody>
      </p:sp>
      <p:sp>
        <p:nvSpPr>
          <p:cNvPr id="2" name="Datumsplatzhalter 1"/>
          <p:cNvSpPr>
            <a:spLocks noGrp="1"/>
          </p:cNvSpPr>
          <p:nvPr>
            <p:ph type="dt" sz="half" idx="10"/>
          </p:nvPr>
        </p:nvSpPr>
        <p:spPr/>
        <p:txBody>
          <a:bodyPr/>
          <a:lstStyle/>
          <a:p>
            <a:fld id="{B958EA37-3224-4676-9BE9-2C0A1C5A2141}" type="datetime1">
              <a:rPr lang="de-DE" noProof="0" smtClean="0"/>
              <a:t>01.07.2018</a:t>
            </a:fld>
            <a:endParaRPr lang="de-DE" noProof="0" dirty="0"/>
          </a:p>
        </p:txBody>
      </p:sp>
      <p:sp>
        <p:nvSpPr>
          <p:cNvPr id="3" name="Fußzeilenplatzhalter 2"/>
          <p:cNvSpPr>
            <a:spLocks noGrp="1"/>
          </p:cNvSpPr>
          <p:nvPr>
            <p:ph type="ftr" sz="quarter" idx="11"/>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2"/>
          </p:nvPr>
        </p:nvSpPr>
        <p:spPr/>
        <p:txBody>
          <a:bodyPr/>
          <a:lstStyle/>
          <a:p>
            <a:fld id="{D596A7E7-AC8A-4A39-933E-EBEF1CA02EA2}" type="slidenum">
              <a:rPr lang="de-DE" noProof="0" smtClean="0"/>
              <a:pPr/>
              <a:t>5</a:t>
            </a:fld>
            <a:endParaRPr lang="de-DE" noProof="0" dirty="0"/>
          </a:p>
        </p:txBody>
      </p:sp>
      <p:sp>
        <p:nvSpPr>
          <p:cNvPr id="7" name="Textplatzhalter 6"/>
          <p:cNvSpPr>
            <a:spLocks noGrp="1"/>
          </p:cNvSpPr>
          <p:nvPr>
            <p:ph type="body" sz="quarter" idx="14"/>
          </p:nvPr>
        </p:nvSpPr>
        <p:spPr>
          <a:xfrm>
            <a:off x="98612" y="1174375"/>
            <a:ext cx="8794562" cy="5961531"/>
          </a:xfrm>
        </p:spPr>
        <p:txBody>
          <a:bodyPr/>
          <a:lstStyle/>
          <a:p>
            <a:pPr marL="342900" lvl="1" indent="-163513">
              <a:buFont typeface="Arial" panose="020B0604020202020204" pitchFamily="34" charset="0"/>
              <a:buChar char="•"/>
            </a:pPr>
            <a:r>
              <a:rPr lang="de-DE" sz="1400" b="1" u="sng" dirty="0"/>
              <a:t>Mappen öffnen</a:t>
            </a:r>
            <a:br>
              <a:rPr lang="de-DE" sz="1400" b="1" u="sng" dirty="0"/>
            </a:br>
            <a:r>
              <a:rPr lang="de-DE" sz="1400" dirty="0"/>
              <a:t>Im Öffnen-Dialog Excel oder auch im Windows Explorer können mehrere Mappen gleichzeitig geöffnet werden. </a:t>
            </a:r>
            <a:br>
              <a:rPr lang="de-DE" sz="1400" dirty="0"/>
            </a:br>
            <a:r>
              <a:rPr lang="de-DE" sz="1400" dirty="0"/>
              <a:t>Dazu wählen Sie die gewünschten Mappen mit Taste Strg oder zusammenhängende Bereiche mit Shift Taste  aus und wählen dann öffnen. Im Windows Explorer mit rechte Maustaste auf eine markierte Datei die Auswahl öffnen bestätigen.</a:t>
            </a:r>
          </a:p>
        </p:txBody>
      </p:sp>
      <p:pic>
        <p:nvPicPr>
          <p:cNvPr id="5" name="Grafik 4">
            <a:extLst>
              <a:ext uri="{FF2B5EF4-FFF2-40B4-BE49-F238E27FC236}">
                <a16:creationId xmlns:a16="http://schemas.microsoft.com/office/drawing/2014/main" id="{DE5C9A84-DF8A-4473-9157-989D1AC32A9F}"/>
              </a:ext>
            </a:extLst>
          </p:cNvPr>
          <p:cNvPicPr>
            <a:picLocks noChangeAspect="1"/>
          </p:cNvPicPr>
          <p:nvPr/>
        </p:nvPicPr>
        <p:blipFill>
          <a:blip r:embed="rId2"/>
          <a:stretch>
            <a:fillRect/>
          </a:stretch>
        </p:blipFill>
        <p:spPr>
          <a:xfrm>
            <a:off x="525065" y="2660501"/>
            <a:ext cx="5976657" cy="3365801"/>
          </a:xfrm>
          <a:prstGeom prst="rect">
            <a:avLst/>
          </a:prstGeom>
          <a:ln w="28575">
            <a:solidFill>
              <a:srgbClr val="CD4F45"/>
            </a:solidFill>
          </a:ln>
        </p:spPr>
      </p:pic>
    </p:spTree>
    <p:extLst>
      <p:ext uri="{BB962C8B-B14F-4D97-AF65-F5344CB8AC3E}">
        <p14:creationId xmlns:p14="http://schemas.microsoft.com/office/powerpoint/2010/main" val="2397600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9237" y="242505"/>
            <a:ext cx="7167564" cy="492039"/>
          </a:xfrm>
        </p:spPr>
        <p:txBody>
          <a:bodyPr anchor="t" anchorCtr="0"/>
          <a:lstStyle/>
          <a:p>
            <a:pPr lvl="0">
              <a:spcBef>
                <a:spcPts val="80"/>
              </a:spcBef>
            </a:pPr>
            <a:r>
              <a:rPr lang="de-DE" sz="2400" dirty="0"/>
              <a:t>Mehrere Mappen anzeigen</a:t>
            </a:r>
            <a:br>
              <a:rPr lang="de-DE" sz="1400" i="1" dirty="0">
                <a:solidFill>
                  <a:srgbClr val="4B4D3B"/>
                </a:solidFill>
                <a:ea typeface="+mn-ea"/>
                <a:cs typeface="+mn-cs"/>
              </a:rPr>
            </a:br>
            <a:endParaRPr lang="de-DE" dirty="0"/>
          </a:p>
        </p:txBody>
      </p:sp>
      <p:sp>
        <p:nvSpPr>
          <p:cNvPr id="2" name="Datumsplatzhalter 1"/>
          <p:cNvSpPr>
            <a:spLocks noGrp="1"/>
          </p:cNvSpPr>
          <p:nvPr>
            <p:ph type="dt" sz="half" idx="10"/>
          </p:nvPr>
        </p:nvSpPr>
        <p:spPr/>
        <p:txBody>
          <a:bodyPr/>
          <a:lstStyle/>
          <a:p>
            <a:fld id="{B958EA37-3224-4676-9BE9-2C0A1C5A2141}" type="datetime1">
              <a:rPr lang="de-DE" noProof="0" smtClean="0"/>
              <a:t>01.07.2018</a:t>
            </a:fld>
            <a:endParaRPr lang="de-DE" noProof="0" dirty="0"/>
          </a:p>
        </p:txBody>
      </p:sp>
      <p:sp>
        <p:nvSpPr>
          <p:cNvPr id="3" name="Fußzeilenplatzhalter 2"/>
          <p:cNvSpPr>
            <a:spLocks noGrp="1"/>
          </p:cNvSpPr>
          <p:nvPr>
            <p:ph type="ftr" sz="quarter" idx="11"/>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2"/>
          </p:nvPr>
        </p:nvSpPr>
        <p:spPr/>
        <p:txBody>
          <a:bodyPr/>
          <a:lstStyle/>
          <a:p>
            <a:fld id="{D596A7E7-AC8A-4A39-933E-EBEF1CA02EA2}" type="slidenum">
              <a:rPr lang="de-DE" noProof="0" smtClean="0"/>
              <a:pPr/>
              <a:t>6</a:t>
            </a:fld>
            <a:endParaRPr lang="de-DE" noProof="0" dirty="0"/>
          </a:p>
        </p:txBody>
      </p:sp>
      <p:sp>
        <p:nvSpPr>
          <p:cNvPr id="7" name="Textplatzhalter 6"/>
          <p:cNvSpPr>
            <a:spLocks noGrp="1"/>
          </p:cNvSpPr>
          <p:nvPr>
            <p:ph type="body" sz="quarter" idx="14"/>
          </p:nvPr>
        </p:nvSpPr>
        <p:spPr>
          <a:xfrm>
            <a:off x="98612" y="878541"/>
            <a:ext cx="8794562" cy="6257365"/>
          </a:xfrm>
        </p:spPr>
        <p:txBody>
          <a:bodyPr/>
          <a:lstStyle/>
          <a:p>
            <a:pPr marL="342900" lvl="1" indent="-163513">
              <a:buFont typeface="Arial" panose="020B0604020202020204" pitchFamily="34" charset="0"/>
              <a:buChar char="•"/>
            </a:pPr>
            <a:r>
              <a:rPr lang="de-DE" sz="1400" dirty="0"/>
              <a:t>Um mehrere geöffnete Mappen gemeinsam zu sehen, finden Sie unter Register Ansicht passende Auswahlmöglichkeiten:</a:t>
            </a:r>
          </a:p>
          <a:p>
            <a:pPr marL="342900" lvl="1" indent="-163513">
              <a:buFont typeface="Arial" panose="020B0604020202020204" pitchFamily="34" charset="0"/>
              <a:buChar char="•"/>
            </a:pPr>
            <a:endParaRPr lang="de-DE" sz="1400" dirty="0"/>
          </a:p>
          <a:p>
            <a:pPr marL="342900" lvl="1" indent="-163513">
              <a:buFont typeface="Arial" panose="020B0604020202020204" pitchFamily="34" charset="0"/>
              <a:buChar char="•"/>
            </a:pPr>
            <a:endParaRPr lang="de-DE" sz="1400" dirty="0"/>
          </a:p>
          <a:p>
            <a:pPr marL="342900" lvl="1" indent="-163513">
              <a:buFont typeface="Arial" panose="020B0604020202020204" pitchFamily="34" charset="0"/>
              <a:buChar char="•"/>
            </a:pPr>
            <a:endParaRPr lang="de-DE" sz="1400" dirty="0"/>
          </a:p>
          <a:p>
            <a:pPr marL="342900" lvl="1" indent="-163513">
              <a:buFont typeface="Arial" panose="020B0604020202020204" pitchFamily="34" charset="0"/>
              <a:buChar char="•"/>
            </a:pPr>
            <a:r>
              <a:rPr lang="de-DE" sz="1400" u="sng" dirty="0"/>
              <a:t>Fenster wechseln</a:t>
            </a:r>
            <a:r>
              <a:rPr lang="de-DE" sz="1400" dirty="0"/>
              <a:t>: darüber können Sie zwischen den geöffneten Mappen wechseln</a:t>
            </a:r>
          </a:p>
          <a:p>
            <a:pPr marL="342900" lvl="1" indent="-163513">
              <a:buFont typeface="Arial" panose="020B0604020202020204" pitchFamily="34" charset="0"/>
              <a:buChar char="•"/>
            </a:pPr>
            <a:r>
              <a:rPr lang="de-DE" sz="1400" u="sng" dirty="0"/>
              <a:t>Alle Anordnen</a:t>
            </a:r>
            <a:r>
              <a:rPr lang="de-DE" sz="1400" dirty="0"/>
              <a:t>: damit können Sie alle geöffneten Mappen unter dem Excel Anwendung gemeinsam sehen. </a:t>
            </a:r>
          </a:p>
          <a:p>
            <a:pPr marL="342900" lvl="1" indent="-163513">
              <a:buFont typeface="Arial" panose="020B0604020202020204" pitchFamily="34" charset="0"/>
              <a:buChar char="•"/>
            </a:pPr>
            <a:endParaRPr lang="de-DE" sz="1400" dirty="0"/>
          </a:p>
          <a:p>
            <a:pPr marL="342900" lvl="1" indent="-163513">
              <a:buFont typeface="Arial" panose="020B0604020202020204" pitchFamily="34" charset="0"/>
              <a:buChar char="•"/>
            </a:pPr>
            <a:endParaRPr lang="de-DE" sz="1400" dirty="0"/>
          </a:p>
          <a:p>
            <a:pPr marL="342900" lvl="1" indent="-163513">
              <a:buFont typeface="Arial" panose="020B0604020202020204" pitchFamily="34" charset="0"/>
              <a:buChar char="•"/>
            </a:pPr>
            <a:endParaRPr lang="de-DE" sz="1400" dirty="0"/>
          </a:p>
          <a:p>
            <a:pPr marL="342900" lvl="1" indent="-163513">
              <a:buFont typeface="Arial" panose="020B0604020202020204" pitchFamily="34" charset="0"/>
              <a:buChar char="•"/>
            </a:pPr>
            <a:endParaRPr lang="de-DE" sz="1400" dirty="0"/>
          </a:p>
          <a:p>
            <a:pPr marL="342900" lvl="1" indent="-163513">
              <a:buFont typeface="Arial" panose="020B0604020202020204" pitchFamily="34" charset="0"/>
              <a:buChar char="•"/>
            </a:pPr>
            <a:endParaRPr lang="de-DE" sz="1400" dirty="0"/>
          </a:p>
          <a:p>
            <a:pPr marL="342900" lvl="1" indent="-163513">
              <a:buFont typeface="Arial" panose="020B0604020202020204" pitchFamily="34" charset="0"/>
              <a:buChar char="•"/>
            </a:pPr>
            <a:endParaRPr lang="de-DE" sz="1400" dirty="0"/>
          </a:p>
          <a:p>
            <a:pPr marL="342900" lvl="1" indent="-163513">
              <a:buFont typeface="Arial" panose="020B0604020202020204" pitchFamily="34" charset="0"/>
              <a:buChar char="•"/>
            </a:pPr>
            <a:endParaRPr lang="de-DE" sz="1400" dirty="0"/>
          </a:p>
          <a:p>
            <a:pPr marL="342900" lvl="1" indent="-163513">
              <a:buFont typeface="Arial" panose="020B0604020202020204" pitchFamily="34" charset="0"/>
              <a:buChar char="•"/>
            </a:pPr>
            <a:endParaRPr lang="de-DE" sz="1400" dirty="0"/>
          </a:p>
          <a:p>
            <a:pPr marL="342900" lvl="1" indent="-163513">
              <a:buFont typeface="Arial" panose="020B0604020202020204" pitchFamily="34" charset="0"/>
              <a:buChar char="•"/>
            </a:pPr>
            <a:endParaRPr lang="de-DE" sz="1400" dirty="0"/>
          </a:p>
          <a:p>
            <a:pPr marL="342900" lvl="1" indent="-163513">
              <a:buFont typeface="Arial" panose="020B0604020202020204" pitchFamily="34" charset="0"/>
              <a:buChar char="•"/>
            </a:pPr>
            <a:r>
              <a:rPr lang="de-DE" sz="1400" dirty="0"/>
              <a:t>Ein Fenster maximieren, minimieren oder schließen: mittels Fenstertechnik </a:t>
            </a:r>
          </a:p>
        </p:txBody>
      </p:sp>
      <p:pic>
        <p:nvPicPr>
          <p:cNvPr id="8" name="Grafik 7">
            <a:extLst>
              <a:ext uri="{FF2B5EF4-FFF2-40B4-BE49-F238E27FC236}">
                <a16:creationId xmlns:a16="http://schemas.microsoft.com/office/drawing/2014/main" id="{5F1B72C8-AF4C-49F9-9B38-E433EBE7C91D}"/>
              </a:ext>
            </a:extLst>
          </p:cNvPr>
          <p:cNvPicPr>
            <a:picLocks noChangeAspect="1"/>
          </p:cNvPicPr>
          <p:nvPr/>
        </p:nvPicPr>
        <p:blipFill>
          <a:blip r:embed="rId2"/>
          <a:stretch>
            <a:fillRect/>
          </a:stretch>
        </p:blipFill>
        <p:spPr>
          <a:xfrm>
            <a:off x="389732" y="1415581"/>
            <a:ext cx="4271916" cy="774026"/>
          </a:xfrm>
          <a:prstGeom prst="rect">
            <a:avLst/>
          </a:prstGeom>
          <a:ln w="28575">
            <a:solidFill>
              <a:srgbClr val="CD4F45"/>
            </a:solidFill>
          </a:ln>
        </p:spPr>
      </p:pic>
      <p:pic>
        <p:nvPicPr>
          <p:cNvPr id="9" name="Grafik 8">
            <a:extLst>
              <a:ext uri="{FF2B5EF4-FFF2-40B4-BE49-F238E27FC236}">
                <a16:creationId xmlns:a16="http://schemas.microsoft.com/office/drawing/2014/main" id="{678A4178-3658-49F6-811C-3A2E90A9A99F}"/>
              </a:ext>
            </a:extLst>
          </p:cNvPr>
          <p:cNvPicPr>
            <a:picLocks noChangeAspect="1"/>
          </p:cNvPicPr>
          <p:nvPr/>
        </p:nvPicPr>
        <p:blipFill>
          <a:blip r:embed="rId3"/>
          <a:stretch>
            <a:fillRect/>
          </a:stretch>
        </p:blipFill>
        <p:spPr>
          <a:xfrm>
            <a:off x="389732" y="2972768"/>
            <a:ext cx="4800834" cy="2633200"/>
          </a:xfrm>
          <a:prstGeom prst="rect">
            <a:avLst/>
          </a:prstGeom>
          <a:ln w="28575">
            <a:solidFill>
              <a:srgbClr val="CD4F45"/>
            </a:solidFill>
          </a:ln>
        </p:spPr>
      </p:pic>
      <p:pic>
        <p:nvPicPr>
          <p:cNvPr id="10" name="Grafik 9">
            <a:extLst>
              <a:ext uri="{FF2B5EF4-FFF2-40B4-BE49-F238E27FC236}">
                <a16:creationId xmlns:a16="http://schemas.microsoft.com/office/drawing/2014/main" id="{DEF5BF98-3E85-47C3-85CC-8506A786F4CF}"/>
              </a:ext>
            </a:extLst>
          </p:cNvPr>
          <p:cNvPicPr>
            <a:picLocks noChangeAspect="1"/>
          </p:cNvPicPr>
          <p:nvPr/>
        </p:nvPicPr>
        <p:blipFill>
          <a:blip r:embed="rId4"/>
          <a:stretch>
            <a:fillRect/>
          </a:stretch>
        </p:blipFill>
        <p:spPr>
          <a:xfrm>
            <a:off x="389732" y="6033901"/>
            <a:ext cx="2828925" cy="333375"/>
          </a:xfrm>
          <a:prstGeom prst="rect">
            <a:avLst/>
          </a:prstGeom>
          <a:ln w="28575">
            <a:solidFill>
              <a:srgbClr val="CD4F45"/>
            </a:solidFill>
          </a:ln>
        </p:spPr>
      </p:pic>
    </p:spTree>
    <p:extLst>
      <p:ext uri="{BB962C8B-B14F-4D97-AF65-F5344CB8AC3E}">
        <p14:creationId xmlns:p14="http://schemas.microsoft.com/office/powerpoint/2010/main" val="3716990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9237" y="242505"/>
            <a:ext cx="7167564" cy="492039"/>
          </a:xfrm>
        </p:spPr>
        <p:txBody>
          <a:bodyPr anchor="t" anchorCtr="0"/>
          <a:lstStyle/>
          <a:p>
            <a:pPr lvl="0">
              <a:spcBef>
                <a:spcPts val="80"/>
              </a:spcBef>
            </a:pPr>
            <a:r>
              <a:rPr lang="de-DE" sz="2400" dirty="0"/>
              <a:t>Verknüpfungen</a:t>
            </a:r>
            <a:br>
              <a:rPr lang="de-DE" sz="1400" i="1" dirty="0">
                <a:solidFill>
                  <a:srgbClr val="4B4D3B"/>
                </a:solidFill>
                <a:ea typeface="+mn-ea"/>
                <a:cs typeface="+mn-cs"/>
              </a:rPr>
            </a:br>
            <a:endParaRPr lang="de-DE" dirty="0"/>
          </a:p>
        </p:txBody>
      </p:sp>
      <p:sp>
        <p:nvSpPr>
          <p:cNvPr id="2" name="Datumsplatzhalter 1"/>
          <p:cNvSpPr>
            <a:spLocks noGrp="1"/>
          </p:cNvSpPr>
          <p:nvPr>
            <p:ph type="dt" sz="half" idx="10"/>
          </p:nvPr>
        </p:nvSpPr>
        <p:spPr/>
        <p:txBody>
          <a:bodyPr/>
          <a:lstStyle/>
          <a:p>
            <a:fld id="{B958EA37-3224-4676-9BE9-2C0A1C5A2141}" type="datetime1">
              <a:rPr lang="de-DE" noProof="0" smtClean="0"/>
              <a:t>01.07.2018</a:t>
            </a:fld>
            <a:endParaRPr lang="de-DE" noProof="0" dirty="0"/>
          </a:p>
        </p:txBody>
      </p:sp>
      <p:sp>
        <p:nvSpPr>
          <p:cNvPr id="3" name="Fußzeilenplatzhalter 2"/>
          <p:cNvSpPr>
            <a:spLocks noGrp="1"/>
          </p:cNvSpPr>
          <p:nvPr>
            <p:ph type="ftr" sz="quarter" idx="11"/>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2"/>
          </p:nvPr>
        </p:nvSpPr>
        <p:spPr/>
        <p:txBody>
          <a:bodyPr/>
          <a:lstStyle/>
          <a:p>
            <a:fld id="{D596A7E7-AC8A-4A39-933E-EBEF1CA02EA2}" type="slidenum">
              <a:rPr lang="de-DE" noProof="0" smtClean="0"/>
              <a:pPr/>
              <a:t>7</a:t>
            </a:fld>
            <a:endParaRPr lang="de-DE" noProof="0" dirty="0"/>
          </a:p>
        </p:txBody>
      </p:sp>
      <p:sp>
        <p:nvSpPr>
          <p:cNvPr id="7" name="Textplatzhalter 6"/>
          <p:cNvSpPr>
            <a:spLocks noGrp="1"/>
          </p:cNvSpPr>
          <p:nvPr>
            <p:ph type="body" sz="quarter" idx="14"/>
          </p:nvPr>
        </p:nvSpPr>
        <p:spPr>
          <a:xfrm>
            <a:off x="98612" y="734545"/>
            <a:ext cx="8937812" cy="6401362"/>
          </a:xfrm>
        </p:spPr>
        <p:txBody>
          <a:bodyPr/>
          <a:lstStyle/>
          <a:p>
            <a:pPr marL="179387" lvl="1"/>
            <a:r>
              <a:rPr lang="de-DE" sz="1200" dirty="0"/>
              <a:t>Sie können Verknüpfungen auf Felder im selben Blatt oder auf ein anderes Blatt oder auf eine andere Mappe erstellen. Mit diesen Verknüpfungen können Sie auch rechnen.</a:t>
            </a:r>
            <a:br>
              <a:rPr lang="de-DE" sz="1200" dirty="0"/>
            </a:br>
            <a:r>
              <a:rPr lang="de-DE" sz="1200" dirty="0"/>
              <a:t>Der Vorteil besteht darin, dass Sie nur einmal die Originaldaten haben und an den gewünschten Stellen immer auf diese Daten zurückgreifen. Ein weiterer Vorteil ist die Änderung der Originaldaten, Sie müssen</a:t>
            </a:r>
            <a:br>
              <a:rPr lang="de-DE" sz="1200" dirty="0"/>
            </a:br>
            <a:r>
              <a:rPr lang="de-DE" sz="1200" dirty="0"/>
              <a:t>die Daten nur einmal ändern und in den verknüpften Felder wird sofort der geänderte Wert angezeigt.</a:t>
            </a:r>
            <a:br>
              <a:rPr lang="de-DE" sz="1200" dirty="0"/>
            </a:br>
            <a:br>
              <a:rPr lang="de-DE" sz="1200" dirty="0"/>
            </a:br>
            <a:r>
              <a:rPr lang="de-DE" sz="1200" dirty="0"/>
              <a:t>Diese Technik nennt man: Vermeidung von </a:t>
            </a:r>
            <a:r>
              <a:rPr lang="de-DE" sz="1200" u="sng" dirty="0"/>
              <a:t>redundanten</a:t>
            </a:r>
            <a:r>
              <a:rPr lang="de-DE" sz="1200" dirty="0"/>
              <a:t> Daten</a:t>
            </a:r>
            <a:br>
              <a:rPr lang="de-DE" sz="1200" dirty="0"/>
            </a:br>
            <a:endParaRPr lang="de-DE" sz="1200" dirty="0"/>
          </a:p>
          <a:p>
            <a:pPr marL="342900" lvl="1" indent="-163513">
              <a:buFont typeface="Arial" panose="020B0604020202020204" pitchFamily="34" charset="0"/>
              <a:buChar char="•"/>
            </a:pPr>
            <a:r>
              <a:rPr lang="de-DE" sz="1200" dirty="0"/>
              <a:t>Verknüpfen im </a:t>
            </a:r>
            <a:r>
              <a:rPr lang="de-DE" sz="1200" b="1" u="sng" dirty="0"/>
              <a:t>selben Blatt </a:t>
            </a:r>
            <a:r>
              <a:rPr lang="de-DE" sz="1200" dirty="0"/>
              <a:t>(z.B. auf das Feld A1):</a:t>
            </a:r>
            <a:br>
              <a:rPr lang="de-DE" sz="1200" dirty="0"/>
            </a:br>
            <a:r>
              <a:rPr lang="de-DE" sz="1200" dirty="0"/>
              <a:t>Auf ein beliebiges Feld stellen und dann die Formel: 	</a:t>
            </a:r>
            <a:r>
              <a:rPr lang="de-DE" sz="1200" b="1" dirty="0">
                <a:solidFill>
                  <a:srgbClr val="7030A0"/>
                </a:solidFill>
              </a:rPr>
              <a:t>=A1     </a:t>
            </a:r>
            <a:r>
              <a:rPr lang="de-DE" sz="1200" dirty="0"/>
              <a:t>eintragen.</a:t>
            </a:r>
            <a:br>
              <a:rPr lang="de-DE" sz="1200" dirty="0"/>
            </a:br>
            <a:r>
              <a:rPr lang="de-DE" sz="1200" dirty="0"/>
              <a:t>Auf diesem Feld wird dann immer der Inhalt des Feldes a1 angezeigt. Sie können sogar mit diesem Feld rechnen.</a:t>
            </a:r>
            <a:br>
              <a:rPr lang="de-DE" sz="1200" dirty="0"/>
            </a:br>
            <a:endParaRPr lang="de-DE" sz="1200" dirty="0"/>
          </a:p>
          <a:p>
            <a:pPr marL="342900" lvl="1" indent="-163513">
              <a:buFont typeface="Arial" panose="020B0604020202020204" pitchFamily="34" charset="0"/>
              <a:buChar char="•"/>
            </a:pPr>
            <a:r>
              <a:rPr lang="de-DE" sz="1200" dirty="0"/>
              <a:t>Verknüpfen auf ein Feld eines in der gleichen Mappe: (z.B. Blatt Tabelle1, Feld B3)</a:t>
            </a:r>
            <a:br>
              <a:rPr lang="de-DE" sz="1200" dirty="0"/>
            </a:br>
            <a:r>
              <a:rPr lang="de-DE" sz="1200" dirty="0"/>
              <a:t>Sie stellen sich auf das gewünschte Feld des </a:t>
            </a:r>
            <a:r>
              <a:rPr lang="de-DE" sz="1200" b="1" u="sng" dirty="0"/>
              <a:t>anderen Blattes </a:t>
            </a:r>
            <a:r>
              <a:rPr lang="de-DE" sz="1200" dirty="0"/>
              <a:t> in welchem Sie den Inhalt aus der besagten Tabelle sehen wollen:</a:t>
            </a:r>
            <a:br>
              <a:rPr lang="de-DE" sz="1200" dirty="0"/>
            </a:br>
            <a:r>
              <a:rPr lang="de-DE" sz="1200" dirty="0"/>
              <a:t>Wie bei der normalen Verknüpfung schreiben Sie: </a:t>
            </a:r>
            <a:r>
              <a:rPr lang="de-DE" sz="1200" b="1" dirty="0">
                <a:solidFill>
                  <a:srgbClr val="7030A0"/>
                </a:solidFill>
              </a:rPr>
              <a:t>=</a:t>
            </a:r>
            <a:r>
              <a:rPr lang="de-DE" sz="1200" dirty="0"/>
              <a:t> und wechseln dann mit der linken Maustaste auf das Blatt Tabelle1 und wählen das Feld B3 per klick aus und bestätigen danach mit der Taste Enter(Return).</a:t>
            </a:r>
            <a:br>
              <a:rPr lang="de-DE" sz="1200" dirty="0"/>
            </a:br>
            <a:br>
              <a:rPr lang="de-DE" sz="1200" dirty="0"/>
            </a:br>
            <a:r>
              <a:rPr lang="de-DE" sz="1200" dirty="0"/>
              <a:t>In ihrem Feld wird dann angezeigt =Tabelle1!B3.</a:t>
            </a:r>
          </a:p>
          <a:p>
            <a:pPr marL="342900" lvl="1" indent="-163513">
              <a:buFont typeface="Arial" panose="020B0604020202020204" pitchFamily="34" charset="0"/>
              <a:buChar char="•"/>
            </a:pPr>
            <a:r>
              <a:rPr lang="de-DE" sz="1200" dirty="0"/>
              <a:t>Verknüpfen auf ein Feld in ein Blatt einer </a:t>
            </a:r>
            <a:r>
              <a:rPr lang="de-DE" sz="1200" b="1" u="sng" dirty="0"/>
              <a:t>anderen Mappe</a:t>
            </a:r>
            <a:r>
              <a:rPr lang="de-DE" sz="1200" dirty="0"/>
              <a:t>: (z.B. Mappe Muster.xls Blatt Tabelle12, Feld B9):</a:t>
            </a:r>
            <a:br>
              <a:rPr lang="de-DE" sz="1200" dirty="0"/>
            </a:br>
            <a:r>
              <a:rPr lang="de-DE" sz="1200" dirty="0"/>
              <a:t>Die andere Mappe muss geöffnet sein!!!</a:t>
            </a:r>
            <a:br>
              <a:rPr lang="de-DE" sz="1200" dirty="0"/>
            </a:br>
            <a:r>
              <a:rPr lang="de-DE" sz="1200" dirty="0"/>
              <a:t>Sie stellen Sich auf das Feld in welchem Ihre Verknüpfung eingetragen werden soll und schreiben dann wieder:</a:t>
            </a:r>
            <a:br>
              <a:rPr lang="de-DE" sz="1200" dirty="0"/>
            </a:br>
            <a:r>
              <a:rPr lang="de-DE" sz="1200" b="1" dirty="0">
                <a:solidFill>
                  <a:srgbClr val="7030A0"/>
                </a:solidFill>
              </a:rPr>
              <a:t>=</a:t>
            </a:r>
            <a:r>
              <a:rPr lang="de-DE" sz="1200" dirty="0"/>
              <a:t> und wechseln dann mit der linken Maustaste entweder über Register Ansicht / Fenster wechseln in die geöffnete Mappe und wählen dort das Blatt und das Feld per klick aus.</a:t>
            </a:r>
            <a:br>
              <a:rPr lang="de-DE" sz="1200" dirty="0"/>
            </a:br>
            <a:r>
              <a:rPr lang="de-DE" sz="1200" dirty="0"/>
              <a:t>Anstelle des Registers Ansicht können Sie auch über die Taskleiste in die andere Mappe wechseln. In dem Feld erscheint dann: </a:t>
            </a:r>
            <a:r>
              <a:rPr lang="de-DE" dirty="0">
                <a:solidFill>
                  <a:srgbClr val="7030A0"/>
                </a:solidFill>
              </a:rPr>
              <a:t>=‘[Muster.xlsx]!Tabelle12‘!$B$9</a:t>
            </a:r>
            <a:br>
              <a:rPr lang="de-DE" dirty="0">
                <a:solidFill>
                  <a:srgbClr val="7030A0"/>
                </a:solidFill>
              </a:rPr>
            </a:br>
            <a:r>
              <a:rPr lang="de-DE" sz="1200" dirty="0"/>
              <a:t>Wenn Sie diese Mappe schließen, wird auf diesem Feld zusätzlich auch der komplette Speicherpfad angezeigt.</a:t>
            </a:r>
            <a:br>
              <a:rPr lang="de-DE" sz="1200" dirty="0"/>
            </a:br>
            <a:endParaRPr lang="de-DE" sz="1200" dirty="0"/>
          </a:p>
        </p:txBody>
      </p:sp>
    </p:spTree>
    <p:extLst>
      <p:ext uri="{BB962C8B-B14F-4D97-AF65-F5344CB8AC3E}">
        <p14:creationId xmlns:p14="http://schemas.microsoft.com/office/powerpoint/2010/main" val="3624906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249237" y="242505"/>
            <a:ext cx="7167564" cy="492039"/>
          </a:xfrm>
        </p:spPr>
        <p:txBody>
          <a:bodyPr anchor="t" anchorCtr="0"/>
          <a:lstStyle/>
          <a:p>
            <a:pPr lvl="0">
              <a:spcBef>
                <a:spcPts val="80"/>
              </a:spcBef>
            </a:pPr>
            <a:r>
              <a:rPr lang="de-DE" sz="2400" dirty="0"/>
              <a:t>Verknüpfungen, Anzeige verknüpfter Felder</a:t>
            </a:r>
            <a:br>
              <a:rPr lang="de-DE" sz="1400" i="1" dirty="0">
                <a:solidFill>
                  <a:srgbClr val="4B4D3B"/>
                </a:solidFill>
                <a:ea typeface="+mn-ea"/>
                <a:cs typeface="+mn-cs"/>
              </a:rPr>
            </a:br>
            <a:endParaRPr lang="de-DE" dirty="0"/>
          </a:p>
        </p:txBody>
      </p:sp>
      <p:sp>
        <p:nvSpPr>
          <p:cNvPr id="2" name="Datumsplatzhalter 1"/>
          <p:cNvSpPr>
            <a:spLocks noGrp="1"/>
          </p:cNvSpPr>
          <p:nvPr>
            <p:ph type="dt" sz="half" idx="10"/>
          </p:nvPr>
        </p:nvSpPr>
        <p:spPr/>
        <p:txBody>
          <a:bodyPr/>
          <a:lstStyle/>
          <a:p>
            <a:fld id="{B958EA37-3224-4676-9BE9-2C0A1C5A2141}" type="datetime1">
              <a:rPr lang="de-DE" noProof="0" smtClean="0"/>
              <a:t>01.07.2018</a:t>
            </a:fld>
            <a:endParaRPr lang="de-DE" noProof="0" dirty="0"/>
          </a:p>
        </p:txBody>
      </p:sp>
      <p:sp>
        <p:nvSpPr>
          <p:cNvPr id="3" name="Fußzeilenplatzhalter 2"/>
          <p:cNvSpPr>
            <a:spLocks noGrp="1"/>
          </p:cNvSpPr>
          <p:nvPr>
            <p:ph type="ftr" sz="quarter" idx="11"/>
          </p:nvPr>
        </p:nvSpPr>
        <p:spPr/>
        <p:txBody>
          <a:bodyPr/>
          <a:lstStyle/>
          <a:p>
            <a:pPr marL="0" indent="0">
              <a:buSzPct val="110000"/>
              <a:buFontTx/>
              <a:buNone/>
            </a:pPr>
            <a:r>
              <a:rPr lang="de-DE" noProof="0"/>
              <a:t>Reinold Haas</a:t>
            </a:r>
            <a:endParaRPr lang="de-DE" noProof="0" dirty="0"/>
          </a:p>
        </p:txBody>
      </p:sp>
      <p:sp>
        <p:nvSpPr>
          <p:cNvPr id="4" name="Foliennummernplatzhalter 3"/>
          <p:cNvSpPr>
            <a:spLocks noGrp="1"/>
          </p:cNvSpPr>
          <p:nvPr>
            <p:ph type="sldNum" sz="quarter" idx="12"/>
          </p:nvPr>
        </p:nvSpPr>
        <p:spPr/>
        <p:txBody>
          <a:bodyPr/>
          <a:lstStyle/>
          <a:p>
            <a:fld id="{D596A7E7-AC8A-4A39-933E-EBEF1CA02EA2}" type="slidenum">
              <a:rPr lang="de-DE" noProof="0" smtClean="0"/>
              <a:pPr/>
              <a:t>8</a:t>
            </a:fld>
            <a:endParaRPr lang="de-DE" noProof="0" dirty="0"/>
          </a:p>
        </p:txBody>
      </p:sp>
      <p:sp>
        <p:nvSpPr>
          <p:cNvPr id="7" name="Textplatzhalter 6"/>
          <p:cNvSpPr>
            <a:spLocks noGrp="1"/>
          </p:cNvSpPr>
          <p:nvPr>
            <p:ph type="body" sz="quarter" idx="14"/>
          </p:nvPr>
        </p:nvSpPr>
        <p:spPr>
          <a:xfrm>
            <a:off x="98612" y="734545"/>
            <a:ext cx="8937812" cy="6401362"/>
          </a:xfrm>
        </p:spPr>
        <p:txBody>
          <a:bodyPr/>
          <a:lstStyle/>
          <a:p>
            <a:pPr marL="179387" lvl="1"/>
            <a:r>
              <a:rPr lang="de-DE" sz="1200" dirty="0"/>
              <a:t>Wenn Sie in Ihrer Mappe anstelle der Feldinhalte die verknüpfte Adresszeile sehen möchten, finden Sie unter dem Register </a:t>
            </a:r>
            <a:r>
              <a:rPr lang="de-DE" sz="1200" u="sng" dirty="0"/>
              <a:t>Formeln / Formelüberwachung den Schalter Formel anzeigen</a:t>
            </a:r>
            <a:r>
              <a:rPr lang="de-DE" sz="1200" dirty="0"/>
              <a:t>. </a:t>
            </a:r>
            <a:br>
              <a:rPr lang="de-DE" sz="1200" dirty="0"/>
            </a:br>
            <a:r>
              <a:rPr lang="de-DE" sz="1200" dirty="0"/>
              <a:t>Damit können Sie zum einen die Berechnungsformeln auf den Feldern als auch Ihre verknüpften Adressen erkennen.</a:t>
            </a:r>
          </a:p>
          <a:p>
            <a:pPr marL="179387" lvl="1"/>
            <a:endParaRPr lang="de-DE" sz="1200" dirty="0"/>
          </a:p>
        </p:txBody>
      </p:sp>
      <p:pic>
        <p:nvPicPr>
          <p:cNvPr id="5" name="Grafik 4">
            <a:extLst>
              <a:ext uri="{FF2B5EF4-FFF2-40B4-BE49-F238E27FC236}">
                <a16:creationId xmlns:a16="http://schemas.microsoft.com/office/drawing/2014/main" id="{B9147D20-B2A4-4315-9D60-B9BE802C8ABC}"/>
              </a:ext>
            </a:extLst>
          </p:cNvPr>
          <p:cNvPicPr>
            <a:picLocks noChangeAspect="1"/>
          </p:cNvPicPr>
          <p:nvPr/>
        </p:nvPicPr>
        <p:blipFill>
          <a:blip r:embed="rId2"/>
          <a:stretch>
            <a:fillRect/>
          </a:stretch>
        </p:blipFill>
        <p:spPr>
          <a:xfrm>
            <a:off x="1107771" y="1812925"/>
            <a:ext cx="5619750" cy="3200400"/>
          </a:xfrm>
          <a:prstGeom prst="rect">
            <a:avLst/>
          </a:prstGeom>
          <a:ln w="28575">
            <a:solidFill>
              <a:srgbClr val="CD4F45"/>
            </a:solidFill>
          </a:ln>
        </p:spPr>
      </p:pic>
    </p:spTree>
    <p:extLst>
      <p:ext uri="{BB962C8B-B14F-4D97-AF65-F5344CB8AC3E}">
        <p14:creationId xmlns:p14="http://schemas.microsoft.com/office/powerpoint/2010/main" val="764342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echtle_Master2010_4_3_DE">
  <a:themeElements>
    <a:clrScheme name="Bechtle">
      <a:dk1>
        <a:srgbClr val="4B4D3B"/>
      </a:dk1>
      <a:lt1>
        <a:srgbClr val="FFFFFF"/>
      </a:lt1>
      <a:dk2>
        <a:srgbClr val="969986"/>
      </a:dk2>
      <a:lt2>
        <a:srgbClr val="DBDCDE"/>
      </a:lt2>
      <a:accent1>
        <a:srgbClr val="5D88A6"/>
      </a:accent1>
      <a:accent2>
        <a:srgbClr val="CDB9A9"/>
      </a:accent2>
      <a:accent3>
        <a:srgbClr val="88CED2"/>
      </a:accent3>
      <a:accent4>
        <a:srgbClr val="7D7072"/>
      </a:accent4>
      <a:accent5>
        <a:srgbClr val="008A4F"/>
      </a:accent5>
      <a:accent6>
        <a:srgbClr val="6DBB6D"/>
      </a:accent6>
      <a:hlink>
        <a:srgbClr val="5A6E7B"/>
      </a:hlink>
      <a:folHlink>
        <a:srgbClr val="CD4F45"/>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bg2"/>
        </a:solidFill>
        <a:ln w="6350">
          <a:noFill/>
        </a:ln>
      </a:spPr>
      <a:bodyPr rtlCol="0" anchor="ctr"/>
      <a:lstStyle>
        <a:defPPr algn="ctr">
          <a:defRPr sz="16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bwMode="gray">
        <a:noFill/>
      </a:spPr>
      <a:bodyPr wrap="square" lIns="0" tIns="0" rIns="0" bIns="0" rtlCol="0">
        <a:spAutoFit/>
      </a:bodyPr>
      <a:lstStyle>
        <a:defPPr>
          <a:defRPr sz="1600" dirty="0" smtClean="0"/>
        </a:defPPr>
      </a:lstStyle>
    </a:txDef>
  </a:objectDefaults>
  <a:extraClrSchemeLst/>
  <a:custClrLst>
    <a:custClr name="Knallgelb">
      <a:srgbClr val="FFD600"/>
    </a:custClr>
    <a:custClr name="Orange">
      <a:srgbClr val="F07F0A"/>
    </a:custClr>
    <a:custClr name="Kaminrot">
      <a:srgbClr val="CD4F45"/>
    </a:custClr>
    <a:custClr name="Wintergrau">
      <a:srgbClr val="5A6E7B"/>
    </a:custClr>
  </a:custClr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InfoCenter Document" ma:contentTypeID="0x010100134A732DD4134CE0B28462447B3EC1E900FF86259FEAEA2344A68E88996D8FD7DD" ma:contentTypeVersion="30" ma:contentTypeDescription="Dieser Inhaltstyp wird für InfoCenter Dokumente genutzt." ma:contentTypeScope="" ma:versionID="1eda3e8349fd9c56aa4cbc93c97a5e7a">
  <xsd:schema xmlns:xsd="http://www.w3.org/2001/XMLSchema" xmlns:xs="http://www.w3.org/2001/XMLSchema" xmlns:p="http://schemas.microsoft.com/office/2006/metadata/properties" xmlns:ns2="974a2943-738b-4269-8cfd-fe96fec289c1" xmlns:ns3="c8881422-a8c9-4960-80a1-ae4ddaf0bc4e" targetNamespace="http://schemas.microsoft.com/office/2006/metadata/properties" ma:root="true" ma:fieldsID="e6630dc8439fb3745e22c60649899127" ns2:_="" ns3:_="">
    <xsd:import namespace="974a2943-738b-4269-8cfd-fe96fec289c1"/>
    <xsd:import namespace="c8881422-a8c9-4960-80a1-ae4ddaf0bc4e"/>
    <xsd:element name="properties">
      <xsd:complexType>
        <xsd:sequence>
          <xsd:element name="documentManagement">
            <xsd:complexType>
              <xsd:all>
                <xsd:element ref="ns2:IcdPersonResponsible" minOccurs="0"/>
                <xsd:element ref="ns2:IcdPersonResponsibleDeputy" minOccurs="0"/>
                <xsd:element ref="ns3:Lese_x0020_Berechtigte" minOccurs="0"/>
                <xsd:element ref="ns2:IcdExpiration" minOccurs="0"/>
                <xsd:element ref="ns2:IcdDescription" minOccurs="0"/>
                <xsd:element ref="ns2:IcdState" minOccurs="0"/>
                <xsd:element ref="ns2:IcdConfidentiality" minOccurs="0"/>
                <xsd:element ref="ns2:IcdLocation" minOccurs="0"/>
                <xsd:element ref="ns2:IcdPath" minOccurs="0"/>
                <xsd:element ref="ns3:Pruefungsintervall" minOccurs="0"/>
                <xsd:element ref="ns3:TaxCatchAll" minOccurs="0"/>
                <xsd:element ref="ns3:TaxCatchAllLabel" minOccurs="0"/>
                <xsd:element ref="ns3:TaxKeywordTaxHTField" minOccurs="0"/>
                <xsd:element ref="ns2:BechtleInfoCenterNumberOfViews" minOccurs="0"/>
                <xsd:element ref="ns3:e8aceb5563d94690b30fed53aaee8e9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4a2943-738b-4269-8cfd-fe96fec289c1" elementFormDefault="qualified">
    <xsd:import namespace="http://schemas.microsoft.com/office/2006/documentManagement/types"/>
    <xsd:import namespace="http://schemas.microsoft.com/office/infopath/2007/PartnerControls"/>
    <xsd:element name="IcdPersonResponsible" ma:index="1" nillable="true" ma:displayName="Verantwortlicher" ma:internalName="IcdPersonResponsible"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cdPersonResponsibleDeputy" ma:index="2" nillable="true" ma:displayName="Stellvertretend Verantwortliche" ma:internalName="IcdPersonResponsibleDeputy" ma:readOnly="fals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cdExpiration" ma:index="4" nillable="true" ma:displayName="Ablaufdatum" ma:description="Mit Überschreitung des Ablaufdatums wird das Dokument automatisch auf den Status=Abgelaufen gesetzt und deaktiviert. Es ist für Leseberechtigte nicht mehr sichtbar und kann nur noch durch Inhaltsverantwortliche oder Manager bearbeitet werden." ma:format="DateOnly" ma:internalName="IcdExpiration" ma:readOnly="false">
      <xsd:simpleType>
        <xsd:restriction base="dms:DateTime"/>
      </xsd:simpleType>
    </xsd:element>
    <xsd:element name="IcdDescription" ma:index="5" nillable="true" ma:displayName="Beschreibung" ma:internalName="IcdDescription" ma:readOnly="false">
      <xsd:simpleType>
        <xsd:restriction base="dms:Text"/>
      </xsd:simpleType>
    </xsd:element>
    <xsd:element name="IcdState" ma:index="6" nillable="true" ma:displayName="Status" ma:description="HINWEIS: Die Veröffentlichung des Dokuments kann bis zu 6 Minuten dauern. Erst dann wird das Dokument für die berechtigten Benutzer sichtbar.&#10;Leseberechtigte sehen nur Dokumente, die dem Status=Veröffentlicht entsprechen. Alle anderen Dokumente sind nur für Inhaltsverantwortliche und InfoCenter Manager sichtbar." ma:format="Dropdown" ma:internalName="IcdState" ma:readOnly="false">
      <xsd:simpleType>
        <xsd:restriction base="dms:Choice">
          <xsd:enumeration value="In Bearbeitung"/>
          <xsd:enumeration value="Veröffentlicht"/>
          <xsd:enumeration value="Veraltet"/>
        </xsd:restriction>
      </xsd:simpleType>
    </xsd:element>
    <xsd:element name="IcdConfidentiality" ma:index="7" nillable="true" ma:displayName="Vertraulichkeit" ma:default="Intern" ma:description="Nutzen Sie diese Auswahl, wenn das Dokument besonders zu behandeln ist:&#10;- Öffentlich - die Weitergabe an Dritte ist gestattet &#10;- Intern: keine Weitergabe an Dritte (Kunden, Lieferanten, Hersteller, etc.)&#10;- Vertraulich: Diese Dokumente sind sehr restriktiv zu behandeln.&#10;&#10;WICHTIG: Dieses Auswahlfeld dient lediglich der besseren Kenntlichmachung und Information. Es hat keine technischen Auswirkungen!" ma:format="Dropdown" ma:internalName="IcdConfidentiality" ma:readOnly="false">
      <xsd:simpleType>
        <xsd:restriction base="dms:Choice">
          <xsd:enumeration value="Öffentlich"/>
          <xsd:enumeration value="Intern"/>
          <xsd:enumeration value="Vertraulich"/>
        </xsd:restriction>
      </xsd:simpleType>
    </xsd:element>
    <xsd:element name="IcdLocation" ma:index="8" nillable="true" ma:displayName="Lokation" ma:internalName="IcdLocation" ma:readOnly="false">
      <xsd:simpleType>
        <xsd:restriction base="dms:Text"/>
      </xsd:simpleType>
    </xsd:element>
    <xsd:element name="IcdPath" ma:index="9" nillable="true" ma:displayName="Pfad" ma:internalName="IcdPath" ma:readOnly="false">
      <xsd:simpleType>
        <xsd:restriction base="dms:Text"/>
      </xsd:simpleType>
    </xsd:element>
    <xsd:element name="BechtleInfoCenterNumberOfViews" ma:index="19" nillable="true" ma:displayName="BechtleInfoCenterNumberOfViews" ma:decimals="0" ma:internalName="BechtleInfoCenterNumberOfViews">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c8881422-a8c9-4960-80a1-ae4ddaf0bc4e" elementFormDefault="qualified">
    <xsd:import namespace="http://schemas.microsoft.com/office/2006/documentManagement/types"/>
    <xsd:import namespace="http://schemas.microsoft.com/office/infopath/2007/PartnerControls"/>
    <xsd:element name="Lese_x0020_Berechtigte" ma:index="3" nillable="true" ma:displayName="Leseberechtigte" ma:description="Achtung! Bei Speichern des Dokuments werden automatisch Leseberechtigungen für alle Mitarbeiter des jeweiligen Bereichs vergeben. Fügen Sie nur einen Eintrag hinzu, wenn Sie anderweitige Leseberechtigungen festlegen möchten." ma:list="UserInfo" ma:SearchPeopleOnly="false" ma:SharePointGroup="0" ma:internalName="Lese_x0020_Berechtigte"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ruefungsintervall" ma:index="10" nillable="true" ma:displayName="Prüfungsintervall" ma:decimals="0" ma:description="Anhand der hier angegebenen Tageszahl erfolgt eine zyklische Benachrichtigung an den Inhaltsverantwortlichen über einen Workflow." ma:internalName="Pruefungsintervall" ma:readOnly="false" ma:percentage="FALSE">
      <xsd:simpleType>
        <xsd:restriction base="dms:Number"/>
      </xsd:simpleType>
    </xsd:element>
    <xsd:element name="TaxCatchAll" ma:index="11" nillable="true" ma:displayName="Taxonomy Catch All Column" ma:hidden="true" ma:list="{cf8fac47-0d13-4005-ac4a-888fe89acb9b}" ma:internalName="TaxCatchAll" ma:showField="CatchAllData" ma:web="c8881422-a8c9-4960-80a1-ae4ddaf0bc4e">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hidden="true" ma:list="{cf8fac47-0d13-4005-ac4a-888fe89acb9b}" ma:internalName="TaxCatchAllLabel" ma:readOnly="true" ma:showField="CatchAllDataLabel" ma:web="c8881422-a8c9-4960-80a1-ae4ddaf0bc4e">
      <xsd:complexType>
        <xsd:complexContent>
          <xsd:extension base="dms:MultiChoiceLookup">
            <xsd:sequence>
              <xsd:element name="Value" type="dms:Lookup" maxOccurs="unbounded" minOccurs="0" nillable="true"/>
            </xsd:sequence>
          </xsd:extension>
        </xsd:complexContent>
      </xsd:complexType>
    </xsd:element>
    <xsd:element name="TaxKeywordTaxHTField" ma:index="16" nillable="true" ma:taxonomy="true" ma:internalName="TaxKeywordTaxHTField" ma:taxonomyFieldName="TaxKeyword" ma:displayName="Unternehmensstichwörter" ma:fieldId="{23f27201-bee3-471e-b2e7-b64fd8b7ca38}" ma:taxonomyMulti="true" ma:sspId="32637baf-134d-4f53-b8fc-3c43ee88713e" ma:termSetId="00000000-0000-0000-0000-000000000000" ma:anchorId="00000000-0000-0000-0000-000000000000" ma:open="true" ma:isKeyword="true">
      <xsd:complexType>
        <xsd:sequence>
          <xsd:element ref="pc:Terms" minOccurs="0" maxOccurs="1"/>
        </xsd:sequence>
      </xsd:complexType>
    </xsd:element>
    <xsd:element name="e8aceb5563d94690b30fed53aaee8e9d" ma:index="20" nillable="true" ma:taxonomy="true" ma:internalName="e8aceb5563d94690b30fed53aaee8e9d" ma:taxonomyFieldName="Dokument_x0020_Sprache" ma:displayName="Dokument Sprache" ma:default="3;#German|9fbe827f-a84b-43d2-bea6-b242b008052c" ma:fieldId="{e8aceb55-63d9-4690-b30f-ed53aaee8e9d}" ma:taxonomyMulti="true" ma:sspId="32637baf-134d-4f53-b8fc-3c43ee88713e" ma:termSetId="48b9c681-9d5c-47d8-aaeb-537226f64568"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xsd:element ref="dc:title" minOccurs="0" maxOccurs="1"/>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InfoCenterDocumentEventReceiverItemAdded</Name>
    <Synchronization>Synchronous</Synchronization>
    <Type>10001</Type>
    <SequenceNumber>10000</SequenceNumber>
    <Assembly>HanseVision.Bechtle.SP2010.InfoCenter, Version=1.0.0.0, Culture=neutral, PublicKeyToken=11e99323d9a1fb04</Assembly>
    <Class>HanseVision.Bechtle.SP2010.InfoCenter.InfoCenterDocumentEventReceiver</Class>
    <Data/>
    <Filter/>
  </Receiver>
  <Receiver>
    <Name>InfoCenterDocumentEventReceiverItemUpdated</Name>
    <Synchronization>Synchronous</Synchronization>
    <Type>10002</Type>
    <SequenceNumber>10000</SequenceNumber>
    <Assembly>HanseVision.Bechtle.SP2010.InfoCenter, Version=1.0.0.0, Culture=neutral, PublicKeyToken=11e99323d9a1fb04</Assembly>
    <Class>HanseVision.Bechtle.SP2010.InfoCenter.InfoCenterDocumentEventReceiver</Class>
    <Data/>
    <Filter/>
  </Receiver>
  <Receiver>
    <Name>InfoCenterDocumentEventReceiverItemUpdating</Name>
    <Synchronization>Synchronous</Synchronization>
    <Type>2</Type>
    <SequenceNumber>10000</SequenceNumber>
    <Assembly>HanseVision.Bechtle.SP2010.InfoCenter, Version=1.0.0.0, Culture=neutral, PublicKeyToken=11e99323d9a1fb04</Assembly>
    <Class>HanseVision.Bechtle.SP2010.InfoCenter.InfoCenterDocumentEventReceiver</Class>
    <Data/>
    <Filter/>
  </Receiver>
  <Receiver>
    <Name>Nintex conditional workflow start</Name>
    <Synchronization>Synchronous</Synchronization>
    <Type>10001</Type>
    <SequenceNumber>50000</SequenceNumber>
    <Assembly>Nintex.Workflow, Version=1.0.0.0, Culture=neutral, PublicKeyToken=913f6bae0ca5ae12</Assembly>
    <Class>Nintex.Workflow.ConditionalWorkflowStartReceiver</Class>
    <Data>634777937199502456</Data>
    <Filter/>
  </Receiver>
  <Receiver>
    <Name>Nintex conditional workflow start</Name>
    <Synchronization>Synchronous</Synchronization>
    <Type>10002</Type>
    <SequenceNumber>50000</SequenceNumber>
    <Assembly>Nintex.Workflow, Version=1.0.0.0, Culture=neutral, PublicKeyToken=913f6bae0ca5ae12</Assembly>
    <Class>Nintex.Workflow.ConditionalWorkflowStartReceiver</Class>
    <Data>634777937199502456</Data>
    <Filter/>
  </Receiver>
  <Receiver>
    <Name>Nintex conditional workflow start</Name>
    <Synchronization>Synchronous</Synchronization>
    <Type>2</Type>
    <SequenceNumber>50000</SequenceNumber>
    <Assembly>Nintex.Workflow, Version=1.0.0.0, Culture=neutral, PublicKeyToken=913f6bae0ca5ae12</Assembly>
    <Class>Nintex.Workflow.ConditionalWorkflowStartReceiver</Class>
    <Data>634777937199502456</Data>
    <Filter/>
  </Receiver>
  <Receiver>
    <Name>Nintex conditional workflow start</Name>
    <Synchronization>Synchronous</Synchronization>
    <Type>10004</Type>
    <SequenceNumber>50000</SequenceNumber>
    <Assembly>Nintex.Workflow, Version=1.0.0.0, Culture=neutral, PublicKeyToken=913f6bae0ca5ae12</Assembly>
    <Class>Nintex.Workflow.ConditionalWorkflowStartReceiver</Class>
    <Data>634777937199502456</Data>
    <Filter/>
  </Receiver>
  <Receiver>
    <Name>Nintex conditional workflow start</Name>
    <Synchronization>Synchronous</Synchronization>
    <Type>10001</Type>
    <SequenceNumber>50000</SequenceNumber>
    <Assembly>Nintex.Workflow, Version=1.0.0.0, Culture=neutral, PublicKeyToken=913f6bae0ca5ae12</Assembly>
    <Class>Nintex.Workflow.ConditionalWorkflowStartReceiver</Class>
    <Data>634959906691198906</Data>
    <Filter/>
  </Receiver>
  <Receiver>
    <Name>Nintex conditional workflow start</Name>
    <Synchronization>Synchronous</Synchronization>
    <Type>10002</Type>
    <SequenceNumber>50000</SequenceNumber>
    <Assembly>Nintex.Workflow, Version=1.0.0.0, Culture=neutral, PublicKeyToken=913f6bae0ca5ae12</Assembly>
    <Class>Nintex.Workflow.ConditionalWorkflowStartReceiver</Class>
    <Data>634959906691198906</Data>
    <Filter/>
  </Receiver>
  <Receiver>
    <Name>Nintex conditional workflow start</Name>
    <Synchronization>Synchronous</Synchronization>
    <Type>2</Type>
    <SequenceNumber>50000</SequenceNumber>
    <Assembly>Nintex.Workflow, Version=1.0.0.0, Culture=neutral, PublicKeyToken=913f6bae0ca5ae12</Assembly>
    <Class>Nintex.Workflow.ConditionalWorkflowStartReceiver</Class>
    <Data>634959906691198906</Data>
    <Filter/>
  </Receiver>
  <Receiver>
    <Name>Nintex conditional workflow start</Name>
    <Synchronization>Synchronous</Synchronization>
    <Type>10004</Type>
    <SequenceNumber>50000</SequenceNumber>
    <Assembly>Nintex.Workflow, Version=1.0.0.0, Culture=neutral, PublicKeyToken=913f6bae0ca5ae12</Assembly>
    <Class>Nintex.Workflow.ConditionalWorkflowStartReceiver</Class>
    <Data>634959906691198906</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IcdExpiration xmlns="974a2943-738b-4269-8cfd-fe96fec289c1">2016-09-30T22:00:00+00:00</IcdExpiration>
    <BechtleInfoCenterNumberOfViews xmlns="974a2943-738b-4269-8cfd-fe96fec289c1">178</BechtleInfoCenterNumberOfViews>
    <IcdPersonResponsibleDeputy xmlns="974a2943-738b-4269-8cfd-fe96fec289c1">
      <UserInfo>
        <DisplayName>Seeger, Francisco</DisplayName>
        <AccountId>4231</AccountId>
        <AccountType/>
      </UserInfo>
    </IcdPersonResponsibleDeputy>
    <IcdLocation xmlns="974a2943-738b-4269-8cfd-fe96fec289c1">InfoCenter_Global</IcdLocation>
    <IcdConfidentiality xmlns="974a2943-738b-4269-8cfd-fe96fec289c1">Intern</IcdConfidentiality>
    <IcdPersonResponsible xmlns="974a2943-738b-4269-8cfd-fe96fec289c1">
      <UserInfo>
        <DisplayName>Wörtmann, Volker</DisplayName>
        <AccountId>97</AccountId>
        <AccountType/>
      </UserInfo>
    </IcdPersonResponsible>
    <IcdState xmlns="974a2943-738b-4269-8cfd-fe96fec289c1">Veröffentlicht</IcdState>
    <Pruefungsintervall xmlns="c8881422-a8c9-4960-80a1-ae4ddaf0bc4e" xsi:nil="true"/>
    <TaxCatchAll xmlns="c8881422-a8c9-4960-80a1-ae4ddaf0bc4e">
      <Value>2089</Value>
      <Value>3</Value>
    </TaxCatchAll>
    <IcdPath xmlns="974a2943-738b-4269-8cfd-fe96fec289c1">InfoCenter &gt; InfoCenter_Global &gt; Bechtle Systemhäuser und Managed Services &gt; Dienstleistungen &gt; Schulungszentren (EXTERN) &gt; Präsentationen_Marketing</IcdPath>
    <Lese_x0020_Berechtigte xmlns="c8881422-a8c9-4960-80a1-ae4ddaf0bc4e">
      <UserInfo>
        <DisplayName>Bechtle Gruppe - Schulung - Leitung</DisplayName>
        <AccountId>389</AccountId>
        <AccountType/>
      </UserInfo>
    </Lese_x0020_Berechtigte>
    <TaxKeywordTaxHTField xmlns="c8881422-a8c9-4960-80a1-ae4ddaf0bc4e">
      <Terms xmlns="http://schemas.microsoft.com/office/infopath/2007/PartnerControls">
        <TermInfo xmlns="http://schemas.microsoft.com/office/infopath/2007/PartnerControls">
          <TermName xmlns="http://schemas.microsoft.com/office/infopath/2007/PartnerControls">Schulungszentren</TermName>
          <TermId xmlns="http://schemas.microsoft.com/office/infopath/2007/PartnerControls">c7a34e75-167a-4da3-b222-0ccb02b24c44</TermId>
        </TermInfo>
      </Terms>
    </TaxKeywordTaxHTField>
    <IcdDescription xmlns="974a2943-738b-4269-8cfd-fe96fec289c1" xsi:nil="true"/>
    <e8aceb5563d94690b30fed53aaee8e9d xmlns="c8881422-a8c9-4960-80a1-ae4ddaf0bc4e">
      <Terms xmlns="http://schemas.microsoft.com/office/infopath/2007/PartnerControls">
        <TermInfo xmlns="http://schemas.microsoft.com/office/infopath/2007/PartnerControls">
          <TermName xmlns="http://schemas.microsoft.com/office/infopath/2007/PartnerControls">German</TermName>
          <TermId xmlns="http://schemas.microsoft.com/office/infopath/2007/PartnerControls">9fbe827f-a84b-43d2-bea6-b242b008052c</TermId>
        </TermInfo>
      </Terms>
    </e8aceb5563d94690b30fed53aaee8e9d>
  </documentManagement>
</p:properties>
</file>

<file path=customXml/itemProps1.xml><?xml version="1.0" encoding="utf-8"?>
<ds:datastoreItem xmlns:ds="http://schemas.openxmlformats.org/officeDocument/2006/customXml" ds:itemID="{9B28E93F-06E9-45E5-B247-79A9D7E747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4a2943-738b-4269-8cfd-fe96fec289c1"/>
    <ds:schemaRef ds:uri="c8881422-a8c9-4960-80a1-ae4ddaf0bc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90354E5-349E-4281-AD15-CCAD0EE301D9}">
  <ds:schemaRefs>
    <ds:schemaRef ds:uri="http://schemas.microsoft.com/sharepoint/events"/>
  </ds:schemaRefs>
</ds:datastoreItem>
</file>

<file path=customXml/itemProps3.xml><?xml version="1.0" encoding="utf-8"?>
<ds:datastoreItem xmlns:ds="http://schemas.openxmlformats.org/officeDocument/2006/customXml" ds:itemID="{982F4CE8-7167-4FA4-BD9D-A4439A36B6ED}">
  <ds:schemaRefs>
    <ds:schemaRef ds:uri="http://purl.org/dc/elements/1.1/"/>
    <ds:schemaRef ds:uri="http://schemas.microsoft.com/office/2006/metadata/properties"/>
    <ds:schemaRef ds:uri="974a2943-738b-4269-8cfd-fe96fec289c1"/>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c8881422-a8c9-4960-80a1-ae4ddaf0bc4e"/>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Bechtle_Master_4_3_DE</Template>
  <TotalTime>0</TotalTime>
  <Words>194</Words>
  <Application>Microsoft Office PowerPoint</Application>
  <PresentationFormat>Bildschirmpräsentation (4:3)</PresentationFormat>
  <Paragraphs>63</Paragraphs>
  <Slides>8</Slides>
  <Notes>0</Notes>
  <HiddenSlides>0</HiddenSlides>
  <MMClips>0</MMClips>
  <ScaleCrop>false</ScaleCrop>
  <HeadingPairs>
    <vt:vector size="6" baseType="variant">
      <vt:variant>
        <vt:lpstr>Verwendete Schriftarten</vt:lpstr>
      </vt:variant>
      <vt:variant>
        <vt:i4>1</vt:i4>
      </vt:variant>
      <vt:variant>
        <vt:lpstr>Design</vt:lpstr>
      </vt:variant>
      <vt:variant>
        <vt:i4>1</vt:i4>
      </vt:variant>
      <vt:variant>
        <vt:lpstr>Folientitel</vt:lpstr>
      </vt:variant>
      <vt:variant>
        <vt:i4>8</vt:i4>
      </vt:variant>
    </vt:vector>
  </HeadingPairs>
  <TitlesOfParts>
    <vt:vector size="10" baseType="lpstr">
      <vt:lpstr>Arial</vt:lpstr>
      <vt:lpstr>Bechtle_Master2010_4_3_DE</vt:lpstr>
      <vt:lpstr>Modul  Tipps und Tricks Excel V0  Reinold Haas </vt:lpstr>
      <vt:lpstr>PowerPoint-Präsentation</vt:lpstr>
      <vt:lpstr>Tabellenblatt Register (Neues Blatt, verschieben, kopieren, Farbe, Blattname, Schnelles auswählen) </vt:lpstr>
      <vt:lpstr>Tabellenblatt Register (selektives Markieren, Gruppier-Modus) </vt:lpstr>
      <vt:lpstr>Mehrere Mappen öffnen </vt:lpstr>
      <vt:lpstr>Mehrere Mappen anzeigen </vt:lpstr>
      <vt:lpstr>Verknüpfungen </vt:lpstr>
      <vt:lpstr>Verknüpfungen, Anzeige verknüpfter Felder </vt:lpstr>
    </vt:vector>
  </TitlesOfParts>
  <Company>Bechtle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Titelfolie für allgemeine Präsentationen</dc:title>
  <dc:creator>Diehlmann, Nicole</dc:creator>
  <cp:keywords>Schulungszentren</cp:keywords>
  <cp:lastModifiedBy>Haas FJ</cp:lastModifiedBy>
  <cp:revision>184</cp:revision>
  <cp:lastPrinted>2014-12-02T15:17:43Z</cp:lastPrinted>
  <dcterms:created xsi:type="dcterms:W3CDTF">2014-11-13T09:11:00Z</dcterms:created>
  <dcterms:modified xsi:type="dcterms:W3CDTF">2018-07-01T12:08:06Z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2089;#Schulungszentren|c7a34e75-167a-4da3-b222-0ccb02b24c44</vt:lpwstr>
  </property>
  <property fmtid="{D5CDD505-2E9C-101B-9397-08002B2CF9AE}" pid="3" name="l405bcdd2e41467ca40440816cd2e2b8">
    <vt:lpwstr/>
  </property>
  <property fmtid="{D5CDD505-2E9C-101B-9397-08002B2CF9AE}" pid="4" name="ContentTypeId">
    <vt:lpwstr>0x010100134A732DD4134CE0B28462447B3EC1E900FF86259FEAEA2344A68E88996D8FD7DD</vt:lpwstr>
  </property>
  <property fmtid="{D5CDD505-2E9C-101B-9397-08002B2CF9AE}" pid="5" name="Dokument Sprache">
    <vt:lpwstr>3;#German|9fbe827f-a84b-43d2-bea6-b242b008052c</vt:lpwstr>
  </property>
  <property fmtid="{D5CDD505-2E9C-101B-9397-08002B2CF9AE}" pid="6" name="_docset_NoMedatataSyncRequired">
    <vt:lpwstr>False</vt:lpwstr>
  </property>
  <property fmtid="{D5CDD505-2E9C-101B-9397-08002B2CF9AE}" pid="7" name="d0d5e8e5e8194edbb8a9a88fdc092889">
    <vt:lpwstr/>
  </property>
  <property fmtid="{D5CDD505-2E9C-101B-9397-08002B2CF9AE}" pid="8" name="Interessant_x0020_f_x00fc_r">
    <vt:lpwstr/>
  </property>
  <property fmtid="{D5CDD505-2E9C-101B-9397-08002B2CF9AE}" pid="9" name="InfoCenter_x0020_Kategorie">
    <vt:lpwstr/>
  </property>
  <property fmtid="{D5CDD505-2E9C-101B-9397-08002B2CF9AE}" pid="10" name="Interessant für">
    <vt:lpwstr/>
  </property>
  <property fmtid="{D5CDD505-2E9C-101B-9397-08002B2CF9AE}" pid="11" name="InfoCenter Kategorie">
    <vt:lpwstr/>
  </property>
</Properties>
</file>