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57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53B335-BF38-47DA-BF41-39C0D673EADE}" type="datetimeFigureOut">
              <a:rPr lang="de-DE" smtClean="0"/>
              <a:t>29.07.2018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C708D-DF44-42D1-8C85-E177816A6C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3566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684DB-AD11-409F-92E7-5D614A117AEF}" type="datetime1">
              <a:rPr lang="de-DE" smtClean="0"/>
              <a:t>29.07.2018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Reinold Haas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6FDDE-04D7-485C-AF02-5F5F8D314C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6463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49761-C29C-41B9-AA09-BD782016581C}" type="datetime1">
              <a:rPr lang="de-DE" smtClean="0"/>
              <a:t>29.07.2018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Reinold Haas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6FDDE-04D7-485C-AF02-5F5F8D314C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2734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2F934-1EC1-4983-8AF7-C2746A18DDF8}" type="datetime1">
              <a:rPr lang="de-DE" smtClean="0"/>
              <a:t>29.07.2018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Reinold Haas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6FDDE-04D7-485C-AF02-5F5F8D314C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4069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6788-0010-4490-86CD-BA13D5EFD335}" type="datetime1">
              <a:rPr lang="de-DE" smtClean="0"/>
              <a:t>29.07.2018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Reinold Haas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6FDDE-04D7-485C-AF02-5F5F8D314C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6560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CD50D-8D5D-4616-8394-F84620EBADE2}" type="datetime1">
              <a:rPr lang="de-DE" smtClean="0"/>
              <a:t>29.07.2018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Reinold Haas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6FDDE-04D7-485C-AF02-5F5F8D314C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1507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9A8DA-5FAF-4CF7-B6B6-2001616EFD21}" type="datetime1">
              <a:rPr lang="de-DE" smtClean="0"/>
              <a:t>29.07.2018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Reinold Haas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6FDDE-04D7-485C-AF02-5F5F8D314C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8658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39F85-9A22-4D49-8B67-E8A8D85C5FA8}" type="datetime1">
              <a:rPr lang="de-DE" smtClean="0"/>
              <a:t>29.07.2018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Reinold Haas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6FDDE-04D7-485C-AF02-5F5F8D314C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1175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B4CF-65E4-49EC-A850-5B7B9BFFDC15}" type="datetime1">
              <a:rPr lang="de-DE" smtClean="0"/>
              <a:t>29.07.2018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Reinold Haas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6FDDE-04D7-485C-AF02-5F5F8D314C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6553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40CE8-758F-4614-80F0-D350BD6284E7}" type="datetime1">
              <a:rPr lang="de-DE" smtClean="0"/>
              <a:t>29.07.2018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Reinold Haas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6FDDE-04D7-485C-AF02-5F5F8D314C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90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E3EBB-9B66-4D2F-9253-97BCF1DC6C67}" type="datetime1">
              <a:rPr lang="de-DE" smtClean="0"/>
              <a:t>29.07.2018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Reinold Haas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6FDDE-04D7-485C-AF02-5F5F8D314C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0200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6CFDC-03CA-48C5-A6A6-53B976DFE4FA}" type="datetime1">
              <a:rPr lang="de-DE" smtClean="0"/>
              <a:t>29.07.2018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Reinold Haas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6FDDE-04D7-485C-AF02-5F5F8D314C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7312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178D6-5DE9-4406-903A-1AE8AF18573F}" type="datetime1">
              <a:rPr lang="de-DE" smtClean="0"/>
              <a:t>29.07.2018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Reinold Haas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6FDDE-04D7-485C-AF02-5F5F8D314C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4039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596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Projektsteuerung</a:t>
            </a:r>
            <a:b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(Basisplan und Überwachung)</a:t>
            </a:r>
            <a:endParaRPr lang="de-DE"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060849"/>
            <a:ext cx="8229600" cy="3240360"/>
          </a:xfrm>
        </p:spPr>
        <p:txBody>
          <a:bodyPr>
            <a:normAutofit/>
          </a:bodyPr>
          <a:lstStyle/>
          <a:p>
            <a:r>
              <a:rPr lang="de-DE" sz="2400" u="sng" dirty="0" smtClean="0"/>
              <a:t>Projektsteuerung</a:t>
            </a:r>
            <a:r>
              <a:rPr lang="de-DE" sz="2000" dirty="0" smtClean="0"/>
              <a:t> bedeutet, Terminüberwachung und permanenter Abgleich zum Planungsstand</a:t>
            </a:r>
            <a:br>
              <a:rPr lang="de-DE" sz="2000" dirty="0" smtClean="0"/>
            </a:br>
            <a:endParaRPr lang="de-DE" sz="2000" dirty="0" smtClean="0"/>
          </a:p>
          <a:p>
            <a:r>
              <a:rPr lang="de-DE" sz="2400" u="sng" dirty="0" smtClean="0"/>
              <a:t>Planungsstand</a:t>
            </a:r>
            <a:r>
              <a:rPr lang="de-DE" sz="2000" dirty="0" smtClean="0"/>
              <a:t> ist der Projektstand, der von allen Beteiligten als </a:t>
            </a:r>
            <a:r>
              <a:rPr lang="de-DE" sz="2000" dirty="0" smtClean="0"/>
              <a:t>durchführbar </a:t>
            </a:r>
            <a:r>
              <a:rPr lang="de-DE" sz="2000" dirty="0" smtClean="0"/>
              <a:t>und </a:t>
            </a:r>
            <a:r>
              <a:rPr lang="de-DE" sz="2000" dirty="0" smtClean="0"/>
              <a:t>verbindlich </a:t>
            </a:r>
            <a:r>
              <a:rPr lang="de-DE" sz="2000" dirty="0" smtClean="0"/>
              <a:t>anerkannt wurde.</a:t>
            </a:r>
            <a:br>
              <a:rPr lang="de-DE" sz="2000" dirty="0" smtClean="0"/>
            </a:br>
            <a:endParaRPr lang="de-DE" sz="2000" dirty="0" smtClean="0"/>
          </a:p>
          <a:p>
            <a:r>
              <a:rPr lang="de-DE" sz="2000" dirty="0" smtClean="0"/>
              <a:t>Der verbindlich Projektstand heißt in Projekt:</a:t>
            </a:r>
            <a:br>
              <a:rPr lang="de-DE" sz="2000" dirty="0" smtClean="0"/>
            </a:br>
            <a:r>
              <a:rPr lang="de-DE" sz="2000" dirty="0" smtClean="0"/>
              <a:t>			</a:t>
            </a:r>
            <a:r>
              <a:rPr lang="de-DE" sz="2400" b="1" u="sng" dirty="0" smtClean="0"/>
              <a:t>BASISPLAN</a:t>
            </a:r>
            <a:r>
              <a:rPr lang="de-DE" sz="2000" dirty="0" smtClean="0"/>
              <a:t> </a:t>
            </a:r>
            <a:endParaRPr lang="de-DE" sz="20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C264-A5EF-4A4A-8577-02D3F12B8F69}" type="datetime1">
              <a:rPr lang="de-DE" smtClean="0"/>
              <a:t>29.07.2018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Reinold Haas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6FDDE-04D7-485C-AF02-5F5F8D314CE5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180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646658"/>
          </a:xfrm>
        </p:spPr>
        <p:txBody>
          <a:bodyPr>
            <a:normAutofit/>
          </a:bodyPr>
          <a:lstStyle/>
          <a:p>
            <a:r>
              <a:rPr lang="de-DE" sz="3200" b="1" spc="150" dirty="0" smtClean="0"/>
              <a:t>Basisplan</a:t>
            </a:r>
            <a:endParaRPr lang="de-DE" sz="3200" b="1" spc="150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457200" y="764704"/>
            <a:ext cx="8435280" cy="5361459"/>
          </a:xfrm>
        </p:spPr>
        <p:txBody>
          <a:bodyPr>
            <a:normAutofit/>
          </a:bodyPr>
          <a:lstStyle/>
          <a:p>
            <a:r>
              <a:rPr lang="de-DE" sz="2000" u="sng" dirty="0" smtClean="0"/>
              <a:t>Bedeutung</a:t>
            </a:r>
            <a:r>
              <a:rPr lang="de-DE" sz="2000" dirty="0" smtClean="0"/>
              <a:t>:</a:t>
            </a:r>
            <a:br>
              <a:rPr lang="de-DE" sz="2000" dirty="0" smtClean="0"/>
            </a:br>
            <a:r>
              <a:rPr lang="de-DE" sz="2000" dirty="0" smtClean="0"/>
              <a:t>Der aktuelle Projektplan kann mit den Daten: </a:t>
            </a:r>
            <a:br>
              <a:rPr lang="de-DE" sz="2000" dirty="0" smtClean="0"/>
            </a:br>
            <a:r>
              <a:rPr lang="de-DE" sz="2000" dirty="0" smtClean="0"/>
              <a:t>	Anfang</a:t>
            </a:r>
            <a:r>
              <a:rPr lang="de-DE" sz="2000" dirty="0"/>
              <a:t>, Ende, Dauer, Arbeit und </a:t>
            </a:r>
            <a:r>
              <a:rPr lang="de-DE" sz="2000" dirty="0" smtClean="0"/>
              <a:t>Kosten</a:t>
            </a:r>
            <a:br>
              <a:rPr lang="de-DE" sz="2000" dirty="0" smtClean="0"/>
            </a:br>
            <a:r>
              <a:rPr lang="de-DE" sz="2000" dirty="0" smtClean="0"/>
              <a:t>zum Vergleich mit der Realität als Basisplan gespeichert. </a:t>
            </a:r>
            <a:br>
              <a:rPr lang="de-DE" sz="2000" dirty="0" smtClean="0"/>
            </a:br>
            <a:r>
              <a:rPr lang="de-DE" sz="2000" dirty="0" smtClean="0"/>
              <a:t/>
            </a:r>
            <a:br>
              <a:rPr lang="de-DE" sz="2000" dirty="0" smtClean="0"/>
            </a:br>
            <a:r>
              <a:rPr lang="de-DE" sz="2000" dirty="0" smtClean="0"/>
              <a:t/>
            </a:r>
            <a:br>
              <a:rPr lang="de-DE" sz="2000" dirty="0" smtClean="0"/>
            </a:br>
            <a:r>
              <a:rPr lang="de-DE" sz="2000" dirty="0" smtClean="0"/>
              <a:t/>
            </a:r>
            <a:br>
              <a:rPr lang="de-DE" sz="2000" dirty="0" smtClean="0"/>
            </a:br>
            <a:r>
              <a:rPr lang="de-DE" sz="2000" dirty="0" smtClean="0"/>
              <a:t/>
            </a:r>
            <a:br>
              <a:rPr lang="de-DE" sz="2000" dirty="0" smtClean="0"/>
            </a:br>
            <a:r>
              <a:rPr lang="de-DE" sz="2000" dirty="0" smtClean="0"/>
              <a:t/>
            </a:r>
            <a:br>
              <a:rPr lang="de-DE" sz="2000" dirty="0" smtClean="0"/>
            </a:br>
            <a:r>
              <a:rPr lang="de-DE" sz="2000" dirty="0" smtClean="0"/>
              <a:t>Diese Daten können nicht mehr geändert werden können.</a:t>
            </a:r>
            <a:br>
              <a:rPr lang="de-DE" sz="2000" dirty="0" smtClean="0"/>
            </a:br>
            <a:r>
              <a:rPr lang="de-DE" sz="2000" dirty="0" smtClean="0"/>
              <a:t>Falls gravierende Änderung während </a:t>
            </a:r>
            <a:br>
              <a:rPr lang="de-DE" sz="2000" dirty="0" smtClean="0"/>
            </a:br>
            <a:r>
              <a:rPr lang="de-DE" sz="2000" dirty="0" smtClean="0"/>
              <a:t>der Projektlaufzeit auftreten, kann </a:t>
            </a:r>
            <a:br>
              <a:rPr lang="de-DE" sz="2000" dirty="0" smtClean="0"/>
            </a:br>
            <a:r>
              <a:rPr lang="de-DE" sz="2000" dirty="0" smtClean="0"/>
              <a:t>der Basisplan gelöscht und </a:t>
            </a:r>
            <a:br>
              <a:rPr lang="de-DE" sz="2000" dirty="0" smtClean="0"/>
            </a:br>
            <a:r>
              <a:rPr lang="de-DE" sz="2000" dirty="0" smtClean="0"/>
              <a:t>nach Korrektur wieder erneut festgelegt </a:t>
            </a:r>
            <a:br>
              <a:rPr lang="de-DE" sz="2000" dirty="0" smtClean="0"/>
            </a:br>
            <a:r>
              <a:rPr lang="de-DE" sz="2000" dirty="0" smtClean="0"/>
              <a:t>werden.</a:t>
            </a:r>
            <a:endParaRPr lang="de-DE" sz="2000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1043609" y="2100434"/>
            <a:ext cx="7062754" cy="4495058"/>
            <a:chOff x="1043609" y="2100434"/>
            <a:chExt cx="7062754" cy="4495058"/>
          </a:xfrm>
        </p:grpSpPr>
        <p:pic>
          <p:nvPicPr>
            <p:cNvPr id="1026" name="Picture 2" descr="E:\%) Seminare\% Project\Admin\Project\hc_003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609" y="2100434"/>
              <a:ext cx="5256584" cy="1400574"/>
            </a:xfrm>
            <a:prstGeom prst="rect">
              <a:avLst/>
            </a:prstGeom>
            <a:noFill/>
            <a:ln w="28575">
              <a:solidFill>
                <a:srgbClr val="C00000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" name="Picture 3" descr="E:\%) Seminare\% Project\Admin\Project\hc_004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36096" y="3933056"/>
              <a:ext cx="2670267" cy="2662436"/>
            </a:xfrm>
            <a:prstGeom prst="rect">
              <a:avLst/>
            </a:prstGeom>
            <a:noFill/>
            <a:ln w="28575">
              <a:solidFill>
                <a:srgbClr val="C00000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6BF10-4E92-4B1A-A10A-85010E284C71}" type="datetime1">
              <a:rPr lang="de-DE" smtClean="0"/>
              <a:t>29.07.2018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Reinold Haas</a:t>
            </a:r>
            <a:endParaRPr lang="de-DE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6FDDE-04D7-485C-AF02-5F5F8D314CE5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826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382"/>
            <a:ext cx="8229600" cy="6703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z="3200" b="1" spc="150" dirty="0"/>
              <a:t>Überwachung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620688"/>
            <a:ext cx="8579296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Für die Kontrolle der Terminausführung gibt es verschiedene Möglichkeiten:</a:t>
            </a:r>
          </a:p>
          <a:p>
            <a:pPr marL="457200" indent="-457200">
              <a:buFont typeface="+mj-lt"/>
              <a:buAutoNum type="arabicPeriod"/>
            </a:pP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Ansicht Balkendiagramm Überwachung. In dieser Ansicht wird Ihnen die Tabelle Überwachung für die Eingabe der aktuellen Termine, 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Dauer, 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Arbeit und Kosten angezeigt und im Balkendiagramm werden die Basisplan Termindaten zusätzlich in der Farbe Grau angezeigt. </a:t>
            </a:r>
          </a:p>
          <a:p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Ebenso werden Ihnen rote Balken angezeigt, das sind die kritischen Pfade und bedeuten, das sind die Vorgänge die den Projektendetermin direkt beeinflussen.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131332"/>
            <a:ext cx="8280920" cy="2105980"/>
          </a:xfrm>
          <a:prstGeom prst="rect">
            <a:avLst/>
          </a:prstGeom>
          <a:noFill/>
          <a:ln w="28575"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E5346-7CB5-4EF8-8D8A-6E47DBB9351F}" type="datetime1">
              <a:rPr lang="de-DE" smtClean="0"/>
              <a:t>29.07.2018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Reinold Haas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6FDDE-04D7-485C-AF02-5F5F8D314CE5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848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382"/>
            <a:ext cx="8229600" cy="67031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de-DE" sz="3200" b="1" spc="150" dirty="0" smtClean="0"/>
              <a:t>Überwachung</a:t>
            </a:r>
            <a:br>
              <a:rPr lang="de-DE" sz="3200" b="1" spc="150" dirty="0" smtClean="0"/>
            </a:br>
            <a:r>
              <a:rPr lang="de-DE" sz="1600" spc="150" dirty="0" smtClean="0">
                <a:latin typeface="Arial" panose="020B0604020202020204" pitchFamily="34" charset="0"/>
                <a:cs typeface="Arial" panose="020B0604020202020204" pitchFamily="34" charset="0"/>
              </a:rPr>
              <a:t>Fortsetzung</a:t>
            </a:r>
            <a:endParaRPr lang="de-DE" sz="32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 kann auch die </a:t>
            </a:r>
            <a:r>
              <a:rPr lang="de-DE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Tabelle Überwachung 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direkt aufgerufen werden</a:t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de-DE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Direkte Prozentmeldung:</a:t>
            </a:r>
            <a:br>
              <a:rPr lang="de-DE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Vorgang / Vorgänge markieren</a:t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und den passenden Prozentwert </a:t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auswählen.</a:t>
            </a:r>
          </a:p>
        </p:txBody>
      </p:sp>
      <p:pic>
        <p:nvPicPr>
          <p:cNvPr id="2050" name="Picture 2" descr="E:\%) Seminare\% Project\Admin\Project\hc_00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340768"/>
            <a:ext cx="3020201" cy="2304256"/>
          </a:xfrm>
          <a:prstGeom prst="rect">
            <a:avLst/>
          </a:prstGeom>
          <a:noFill/>
          <a:ln w="28575"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E:\%) Seminare\% Project\Admin\Project\hc_008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6886" y="3645024"/>
            <a:ext cx="4149185" cy="2541092"/>
          </a:xfrm>
          <a:prstGeom prst="rect">
            <a:avLst/>
          </a:prstGeom>
          <a:noFill/>
          <a:ln w="28575"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llipse 3"/>
          <p:cNvSpPr/>
          <p:nvPr/>
        </p:nvSpPr>
        <p:spPr>
          <a:xfrm>
            <a:off x="6771478" y="3789040"/>
            <a:ext cx="1112890" cy="360040"/>
          </a:xfrm>
          <a:prstGeom prst="ellipse">
            <a:avLst/>
          </a:prstGeom>
          <a:solidFill>
            <a:srgbClr val="FFFFCC">
              <a:alpha val="3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35726-0B4A-45DA-989C-7DA3591E56A9}" type="datetime1">
              <a:rPr lang="de-DE" smtClean="0"/>
              <a:t>29.07.2018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Reinold Haas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6FDDE-04D7-485C-AF02-5F5F8D314CE5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5524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382"/>
            <a:ext cx="8229600" cy="67031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de-DE" sz="3200" b="1" spc="150" dirty="0" smtClean="0"/>
              <a:t>Überwachung</a:t>
            </a:r>
            <a:br>
              <a:rPr lang="de-DE" sz="3200" b="1" spc="150" dirty="0" smtClean="0"/>
            </a:br>
            <a:r>
              <a:rPr lang="de-DE" sz="1600" spc="150" dirty="0" smtClean="0">
                <a:latin typeface="Arial" panose="020B0604020202020204" pitchFamily="34" charset="0"/>
                <a:cs typeface="Arial" panose="020B0604020202020204" pitchFamily="34" charset="0"/>
              </a:rPr>
              <a:t>Fortsetzung</a:t>
            </a:r>
            <a:endParaRPr lang="de-DE" sz="32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Als Planmäßig markieren</a:t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Hierbei werden die festgelegten Termine Anfang / Ende mit Stand aktuelles Datum prozentual fertiggemeldet.</a:t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uppieren 3"/>
          <p:cNvGrpSpPr/>
          <p:nvPr/>
        </p:nvGrpSpPr>
        <p:grpSpPr>
          <a:xfrm>
            <a:off x="1691680" y="2511287"/>
            <a:ext cx="4680519" cy="2961559"/>
            <a:chOff x="1115617" y="2267641"/>
            <a:chExt cx="5472608" cy="3753647"/>
          </a:xfrm>
        </p:grpSpPr>
        <p:pic>
          <p:nvPicPr>
            <p:cNvPr id="4098" name="Picture 2" descr="E:\%) Seminare\% Project\Admin\Project\hc_010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617" y="2267641"/>
              <a:ext cx="5472608" cy="3753647"/>
            </a:xfrm>
            <a:prstGeom prst="rect">
              <a:avLst/>
            </a:prstGeom>
            <a:noFill/>
            <a:ln w="28575">
              <a:solidFill>
                <a:srgbClr val="C00000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99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7984" y="2636912"/>
              <a:ext cx="1944216" cy="384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99E33-534B-4FAF-BB53-0869B5E6375E}" type="datetime1">
              <a:rPr lang="de-DE" smtClean="0"/>
              <a:t>29.07.2018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Reinold Haas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6FDDE-04D7-485C-AF02-5F5F8D314CE5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53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382"/>
            <a:ext cx="8229600" cy="67031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de-DE" sz="3200" b="1" spc="150" dirty="0" smtClean="0"/>
              <a:t>Überwachung</a:t>
            </a:r>
            <a:br>
              <a:rPr lang="de-DE" sz="3200" b="1" spc="150" dirty="0" smtClean="0"/>
            </a:br>
            <a:r>
              <a:rPr lang="de-DE" sz="1600" spc="150" dirty="0" smtClean="0">
                <a:latin typeface="Arial" panose="020B0604020202020204" pitchFamily="34" charset="0"/>
                <a:cs typeface="Arial" panose="020B0604020202020204" pitchFamily="34" charset="0"/>
              </a:rPr>
              <a:t>Fortsetzung</a:t>
            </a:r>
            <a:endParaRPr lang="de-DE" sz="32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Unabhängig mit welcher Technik die Vorgänge fertiggemeldet sind, werden im Gantt-Diagramm an jedem Vorgang die einzelnen Prozentwerte und bei den Sammelvorgänge auch die prozentuale </a:t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Fertigmeldung über den Zeitraum angezeigt. </a:t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Vorgänge die erledigt sind, werden in der Spalte Indikatoren mit Häkchen angezeigt.</a:t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WICHTIG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wenn Vorgänge mit Prozentwerten (&gt;0%)  fertiggemeldet sind, wird das Anfangsdatum bei Daueränderungen von in Beziehungen stehenden Vorgängen nicht mehr geändert.</a:t>
            </a:r>
          </a:p>
        </p:txBody>
      </p:sp>
      <p:grpSp>
        <p:nvGrpSpPr>
          <p:cNvPr id="5" name="Gruppieren 4"/>
          <p:cNvGrpSpPr/>
          <p:nvPr/>
        </p:nvGrpSpPr>
        <p:grpSpPr>
          <a:xfrm>
            <a:off x="1259632" y="3789040"/>
            <a:ext cx="6465912" cy="2261120"/>
            <a:chOff x="1259632" y="3496760"/>
            <a:chExt cx="6465912" cy="2261120"/>
          </a:xfrm>
        </p:grpSpPr>
        <p:pic>
          <p:nvPicPr>
            <p:cNvPr id="5122" name="Picture 2" descr="E:\%) Seminare\% Project\Admin\Project\hc_009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9632" y="3496760"/>
              <a:ext cx="6465912" cy="2261120"/>
            </a:xfrm>
            <a:prstGeom prst="rect">
              <a:avLst/>
            </a:prstGeom>
            <a:noFill/>
            <a:ln w="28575">
              <a:solidFill>
                <a:srgbClr val="C00000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23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19672" y="4725144"/>
              <a:ext cx="782761" cy="384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60" y="4886751"/>
              <a:ext cx="638745" cy="384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A38BD-2046-468A-8BD9-F815FD04BFEF}" type="datetime1">
              <a:rPr lang="de-DE" smtClean="0"/>
              <a:t>29.07.2018</a:t>
            </a:fld>
            <a:endParaRPr lang="de-DE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Reinold Haas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6FDDE-04D7-485C-AF02-5F5F8D314CE5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222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382"/>
            <a:ext cx="8229600" cy="6703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z="3200" b="1" spc="150" dirty="0" smtClean="0"/>
              <a:t>Fortschrittslinien</a:t>
            </a:r>
            <a:endParaRPr lang="de-DE" sz="32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79512" y="764704"/>
            <a:ext cx="8507288" cy="4857403"/>
          </a:xfrm>
        </p:spPr>
        <p:txBody>
          <a:bodyPr>
            <a:normAutofit fontScale="92500" lnSpcReduction="20000"/>
          </a:bodyPr>
          <a:lstStyle/>
          <a:p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Zur Unterstützung der Terminüberwachung </a:t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wird die Funktion Fortschrittslinie </a:t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angeboten.</a:t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Hier können Sie wählen ob Sie Vorgänge: </a:t>
            </a:r>
          </a:p>
          <a:p>
            <a:pPr marL="627063">
              <a:buFont typeface="Courier New" panose="02070309020205020404" pitchFamily="49" charset="0"/>
              <a:buChar char="o"/>
            </a:pP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mit aktuellen Datum </a:t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fertig oder angearbeitet sein sollen.</a:t>
            </a:r>
          </a:p>
          <a:p>
            <a:pPr marL="627063">
              <a:buFont typeface="Courier New" panose="02070309020205020404" pitchFamily="49" charset="0"/>
              <a:buChar char="o"/>
            </a:pP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bestimmtes Projektstatusdatum</a:t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fertig oder angearbeitet sein sollen</a:t>
            </a:r>
          </a:p>
          <a:p>
            <a:pPr marL="627063">
              <a:buFont typeface="Courier New" panose="02070309020205020404" pitchFamily="49" charset="0"/>
              <a:buChar char="o"/>
            </a:pP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oder individuelle Rasterung</a:t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Die daraus resultierende Darstellung im Gantt-Diagramm</a:t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bedeutet:</a:t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Linien mit Spitzen nach links, sind die Vorgänge</a:t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die gemäß der Datumsauswahl fällig sind. </a:t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E:\%) Seminare\% Project\Admin\Project\hc_01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1944" y="548681"/>
            <a:ext cx="2209612" cy="1438616"/>
          </a:xfrm>
          <a:prstGeom prst="rect">
            <a:avLst/>
          </a:prstGeom>
          <a:noFill/>
          <a:ln w="28575"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E:\%) Seminare\% Project\Admin\Project\hc_01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221088"/>
            <a:ext cx="2495380" cy="1944216"/>
          </a:xfrm>
          <a:prstGeom prst="rect">
            <a:avLst/>
          </a:prstGeom>
          <a:noFill/>
          <a:ln w="28575"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E:\%) Seminare\% Project\Admin\Project\hc_016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2371" y="863065"/>
            <a:ext cx="5886450" cy="24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E:\%) Seminare\% Project\Admin\Project\hc_014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276872"/>
            <a:ext cx="2555183" cy="1496493"/>
          </a:xfrm>
          <a:prstGeom prst="rect">
            <a:avLst/>
          </a:prstGeom>
          <a:noFill/>
          <a:ln w="28575"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6B1D-71CF-453F-9292-3805604D07B1}" type="datetime1">
              <a:rPr lang="de-DE" smtClean="0"/>
              <a:t>29.07.2018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Reinold Haas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6FDDE-04D7-485C-AF02-5F5F8D314CE5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586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161</Words>
  <Application>Microsoft Office PowerPoint</Application>
  <PresentationFormat>Bildschirmpräsentation (4:3)</PresentationFormat>
  <Paragraphs>45</Paragraphs>
  <Slides>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Larissa</vt:lpstr>
      <vt:lpstr>Projektsteuerung (Basisplan und Überwachung)</vt:lpstr>
      <vt:lpstr>Basisplan</vt:lpstr>
      <vt:lpstr>Überwachung</vt:lpstr>
      <vt:lpstr>Überwachung Fortsetzung</vt:lpstr>
      <vt:lpstr>Überwachung Fortsetzung</vt:lpstr>
      <vt:lpstr>Überwachung Fortsetzung</vt:lpstr>
      <vt:lpstr>Fortschrittslinien</vt:lpstr>
    </vt:vector>
  </TitlesOfParts>
  <Company>Bechtle IT-Systemhaus Mannheim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Basisplan</dc:title>
  <dc:creator>Haas</dc:creator>
  <cp:lastModifiedBy>Haas</cp:lastModifiedBy>
  <cp:revision>12</cp:revision>
  <dcterms:created xsi:type="dcterms:W3CDTF">2018-07-29T15:28:12Z</dcterms:created>
  <dcterms:modified xsi:type="dcterms:W3CDTF">2018-07-29T16:47:33Z</dcterms:modified>
</cp:coreProperties>
</file>