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7AB838-781E-419C-B10D-A122FC56B99B}" type="datetimeFigureOut">
              <a:rPr lang="de-DE" smtClean="0"/>
              <a:t>15.07.2018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C65E1-0BDC-460C-B0EC-C8C5DBBD098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35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0066F-3F60-4F72-A924-B9380EACA52F}" type="datetime1">
              <a:rPr lang="de-DE" smtClean="0"/>
              <a:t>15.07.2018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Reinold Haas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BB25-74E2-4A74-9638-D6A44986D6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6620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D8B74-6634-41CC-9721-21942EDA1829}" type="datetime1">
              <a:rPr lang="de-DE" smtClean="0"/>
              <a:t>15.07.2018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Reinold Haas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BB25-74E2-4A74-9638-D6A44986D6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18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D417A-FF7D-4D90-A218-EC59AA967A1F}" type="datetime1">
              <a:rPr lang="de-DE" smtClean="0"/>
              <a:t>15.07.2018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Reinold Haas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BB25-74E2-4A74-9638-D6A44986D6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052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DDC0-0243-44BB-8F35-34D03B14508D}" type="datetime1">
              <a:rPr lang="de-DE" smtClean="0"/>
              <a:t>15.07.2018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Reinold Haas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BB25-74E2-4A74-9638-D6A44986D6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2220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FD8B71-09ED-4974-BFA6-3FFA5FCA6C3D}" type="datetime1">
              <a:rPr lang="de-DE" smtClean="0"/>
              <a:t>15.07.2018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Reinold Haas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BB25-74E2-4A74-9638-D6A44986D6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801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859A6-55E6-4DDA-A701-96DD5BC5CC4A}" type="datetime1">
              <a:rPr lang="de-DE" smtClean="0"/>
              <a:t>15.07.2018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Reinold Haas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BB25-74E2-4A74-9638-D6A44986D6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736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0EC35-9A8A-40F3-9A73-66AD0E9CF396}" type="datetime1">
              <a:rPr lang="de-DE" smtClean="0"/>
              <a:t>15.07.2018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Reinold Haas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BB25-74E2-4A74-9638-D6A44986D6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415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7ECB-0E26-4B5C-A1D7-CF177F79AE50}" type="datetime1">
              <a:rPr lang="de-DE" smtClean="0"/>
              <a:t>15.07.2018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Reinold Haas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BB25-74E2-4A74-9638-D6A44986D6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6491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ED115-E536-4B18-85A1-27819FBA30B4}" type="datetime1">
              <a:rPr lang="de-DE" smtClean="0"/>
              <a:t>15.07.2018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Reinold Haas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BB25-74E2-4A74-9638-D6A44986D6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889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3ABCD-B139-490D-90B9-B27FF6995A4E}" type="datetime1">
              <a:rPr lang="de-DE" smtClean="0"/>
              <a:t>15.07.2018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Reinold Haas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BB25-74E2-4A74-9638-D6A44986D6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504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CF8E0-F43F-4341-BAA8-4191EDED1E1F}" type="datetime1">
              <a:rPr lang="de-DE" smtClean="0"/>
              <a:t>15.07.2018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Reinold Haas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BB25-74E2-4A74-9638-D6A44986D6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2823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882B4-BECD-42D1-ABF8-4DF3F24E4B5A}" type="datetime1">
              <a:rPr lang="de-DE" smtClean="0"/>
              <a:t>15.07.2018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Reinold Haas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8BB25-74E2-4A74-9638-D6A44986D6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2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astrid-thater.de/tipps/project/seitenumbruch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Project 2010 </a:t>
            </a:r>
            <a:r>
              <a:rPr lang="de-DE" dirty="0" smtClean="0"/>
              <a:t>Tipps &amp; Tricks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Reinold Haas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457200" y="2204864"/>
            <a:ext cx="8435280" cy="3921299"/>
          </a:xfrm>
        </p:spPr>
        <p:txBody>
          <a:bodyPr/>
          <a:lstStyle/>
          <a:p>
            <a:r>
              <a:rPr lang="de-DE" dirty="0" smtClean="0"/>
              <a:t>Einstellungen Optionen</a:t>
            </a:r>
          </a:p>
          <a:p>
            <a:r>
              <a:rPr lang="de-DE" dirty="0" smtClean="0"/>
              <a:t>Seitenumbruch einfügen</a:t>
            </a:r>
          </a:p>
          <a:p>
            <a:r>
              <a:rPr lang="de-DE" dirty="0" smtClean="0"/>
              <a:t>Gantt-Ansicht mit div. Farbstellungen anpassen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54615-E208-4ABB-8241-B844B0EAA6D8}" type="datetime1">
              <a:rPr lang="de-DE" smtClean="0"/>
              <a:t>15.07.2018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Reinold Haas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BB25-74E2-4A74-9638-D6A44986D69E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208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584" y="188640"/>
            <a:ext cx="7436798" cy="4525963"/>
          </a:xfrm>
        </p:spPr>
        <p:txBody>
          <a:bodyPr/>
          <a:lstStyle/>
          <a:p>
            <a:r>
              <a:rPr lang="de-DE" dirty="0" smtClean="0"/>
              <a:t>Restliche Einstellungen</a:t>
            </a:r>
            <a:endParaRPr lang="de-D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980728"/>
            <a:ext cx="5480050" cy="556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Reinold Haas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BB25-74E2-4A74-9638-D6A44986D69E}" type="slidenum">
              <a:rPr lang="de-DE" smtClean="0"/>
              <a:t>10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11C0-4828-4AD9-8651-59D8DB91180C}" type="datetime1">
              <a:rPr lang="de-DE" smtClean="0"/>
              <a:t>15.07.2018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5745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4525963"/>
          </a:xfrm>
        </p:spPr>
        <p:txBody>
          <a:bodyPr/>
          <a:lstStyle/>
          <a:p>
            <a:r>
              <a:rPr lang="de-DE" dirty="0" smtClean="0"/>
              <a:t>Vorversionen (</a:t>
            </a:r>
            <a:r>
              <a:rPr lang="de-DE" dirty="0"/>
              <a:t>P</a:t>
            </a:r>
            <a:r>
              <a:rPr lang="de-DE" dirty="0" smtClean="0"/>
              <a:t>roject 2003 und früher)</a:t>
            </a:r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377950"/>
            <a:ext cx="7639050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365104"/>
            <a:ext cx="62769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Reinold Haas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BB25-74E2-4A74-9638-D6A44986D69E}" type="slidenum">
              <a:rPr lang="de-DE" smtClean="0"/>
              <a:t>11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285D6-3F0F-4671-91E5-01FAA4D0F12F}" type="datetime1">
              <a:rPr lang="de-DE" smtClean="0"/>
              <a:t>15.07.2018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952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78098"/>
          </a:xfrm>
        </p:spPr>
        <p:txBody>
          <a:bodyPr>
            <a:normAutofit/>
          </a:bodyPr>
          <a:lstStyle/>
          <a:p>
            <a:r>
              <a:rPr lang="de-DE" sz="2800" dirty="0" smtClean="0"/>
              <a:t>Seitenumbruch einfügen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r>
              <a:rPr lang="de-DE" sz="2400" dirty="0" smtClean="0"/>
              <a:t>Es gibt keine direkte Funktion und kann nur mittels Schnellzugriffsleiste eingerichtet </a:t>
            </a:r>
            <a:r>
              <a:rPr lang="de-DE" sz="2400" dirty="0"/>
              <a:t>werden</a:t>
            </a:r>
            <a:r>
              <a:rPr lang="de-DE" sz="2400" dirty="0" smtClean="0"/>
              <a:t>. Detail sh. Link</a:t>
            </a:r>
            <a:r>
              <a:rPr lang="de-DE" sz="2400" dirty="0"/>
              <a:t/>
            </a:r>
            <a:br>
              <a:rPr lang="de-DE" sz="2400" dirty="0"/>
            </a:br>
            <a:r>
              <a:rPr lang="de-DE" sz="2000" dirty="0">
                <a:hlinkClick r:id="rId2"/>
              </a:rPr>
              <a:t>http://</a:t>
            </a:r>
            <a:r>
              <a:rPr lang="de-DE" sz="2000" dirty="0" smtClean="0">
                <a:hlinkClick r:id="rId2"/>
              </a:rPr>
              <a:t>www.astrid-thater.de/tipps/project/seitenumbruch.htm</a:t>
            </a:r>
            <a:r>
              <a:rPr lang="de-DE" sz="2000" dirty="0" smtClean="0"/>
              <a:t> </a:t>
            </a:r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DDC0-0243-44BB-8F35-34D03B14508D}" type="datetime1">
              <a:rPr lang="de-DE" smtClean="0"/>
              <a:t>15.07.2018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Reinold Haas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BB25-74E2-4A74-9638-D6A44986D69E}" type="slidenum">
              <a:rPr lang="de-DE" smtClean="0"/>
              <a:t>12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7207928" cy="403244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875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78098"/>
          </a:xfrm>
        </p:spPr>
        <p:txBody>
          <a:bodyPr>
            <a:normAutofit/>
          </a:bodyPr>
          <a:lstStyle/>
          <a:p>
            <a:r>
              <a:rPr lang="de-DE" sz="2800" dirty="0"/>
              <a:t>Gantt-Ansicht mit div. Farbstellungen anpassen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r>
              <a:rPr lang="de-DE" sz="2000" dirty="0" smtClean="0"/>
              <a:t>Aufgabe:</a:t>
            </a:r>
            <a:br>
              <a:rPr lang="de-DE" sz="2000" dirty="0" smtClean="0"/>
            </a:br>
            <a:r>
              <a:rPr lang="de-DE" sz="2000" dirty="0" smtClean="0"/>
              <a:t>bestimmte Vorgänge, die mittels einer Attribut-Spalte mit Ja gekennzeichnet sind, sollen bestimmte Farben und Muster erhalten in dem Gantt-Diagramm erhalten.</a:t>
            </a:r>
          </a:p>
          <a:p>
            <a:r>
              <a:rPr lang="de-DE" sz="2000" dirty="0" smtClean="0"/>
              <a:t>Vorgehen:</a:t>
            </a:r>
            <a:br>
              <a:rPr lang="de-DE" sz="2000" dirty="0" smtClean="0"/>
            </a:br>
            <a:r>
              <a:rPr lang="de-DE" sz="2000" dirty="0" smtClean="0"/>
              <a:t>Fügen Sie eine von 20 Attribut-Spalten ein und kennzeichnen die gewünschten Vorgänge mit Ja. </a:t>
            </a:r>
            <a:br>
              <a:rPr lang="de-DE" sz="2000" dirty="0" smtClean="0"/>
            </a:br>
            <a:r>
              <a:rPr lang="de-DE" sz="1800" i="1" dirty="0" smtClean="0"/>
              <a:t>(Attribut-Spalten dürfen nur Ja oder Nein enthalten)</a:t>
            </a:r>
            <a:r>
              <a:rPr lang="de-DE" sz="2000" dirty="0" smtClean="0"/>
              <a:t>.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Danach wechseln Sie in die Gantt-Ansicht und rufen mit der rechten Maustaste die Funktion </a:t>
            </a:r>
            <a:r>
              <a:rPr lang="de-DE" sz="2000" i="1" u="sng" dirty="0" smtClean="0"/>
              <a:t>Balkenarten</a:t>
            </a:r>
            <a:r>
              <a:rPr lang="de-DE" sz="2000" dirty="0" smtClean="0"/>
              <a:t> auf.</a:t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>In dieser Ansicht fügen Sie eine Leere Zeile (Freie Position) und beschreiben Sie in der leeren Zeile Ihre individuelle Anpassung</a:t>
            </a:r>
            <a:br>
              <a:rPr lang="de-DE" sz="2000" dirty="0" smtClean="0"/>
            </a:br>
            <a:r>
              <a:rPr lang="de-DE" sz="2000" dirty="0" smtClean="0"/>
              <a:t>sh. nächste Folie.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DDC0-0243-44BB-8F35-34D03B14508D}" type="datetime1">
              <a:rPr lang="de-DE" smtClean="0"/>
              <a:t>15.07.2018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Reinold Haas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BB25-74E2-4A74-9638-D6A44986D69E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149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576064"/>
          </a:xfrm>
        </p:spPr>
        <p:txBody>
          <a:bodyPr>
            <a:normAutofit/>
          </a:bodyPr>
          <a:lstStyle/>
          <a:p>
            <a:r>
              <a:rPr lang="de-DE" sz="2800" dirty="0"/>
              <a:t>Gantt-Ansicht mit div. Farbstellungen anpassen</a:t>
            </a:r>
            <a:endParaRPr lang="de-DE" sz="2800" dirty="0"/>
          </a:p>
        </p:txBody>
      </p:sp>
      <p:graphicFrame>
        <p:nvGraphicFramePr>
          <p:cNvPr id="7" name="Inhaltsplatzhalt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181903"/>
              </p:ext>
            </p:extLst>
          </p:nvPr>
        </p:nvGraphicFramePr>
        <p:xfrm>
          <a:off x="473068" y="3361432"/>
          <a:ext cx="8208912" cy="2443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8612"/>
                <a:gridCol w="3312368"/>
                <a:gridCol w="3677932"/>
              </a:tblGrid>
              <a:tr h="486178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Ausschneiden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Aktive Zeile löschen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Beispiel</a:t>
                      </a:r>
                      <a:endParaRPr lang="de-DE" sz="1400" dirty="0"/>
                    </a:p>
                  </a:txBody>
                  <a:tcPr/>
                </a:tc>
              </a:tr>
              <a:tr h="378414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Name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Frei wählbare Bezeichnung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Darstellung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Gestaltung</a:t>
                      </a:r>
                      <a:r>
                        <a:rPr lang="de-DE" sz="1400" baseline="0" dirty="0" smtClean="0"/>
                        <a:t> des Balkens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Anzeige für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Auswahl der</a:t>
                      </a:r>
                      <a:r>
                        <a:rPr lang="de-DE" sz="1400" baseline="0" dirty="0" smtClean="0"/>
                        <a:t> Form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Normal;Aktiv;Attribut2;Nicht Manuell geplant</a:t>
                      </a:r>
                      <a:endParaRPr lang="de-DE" sz="14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Zeile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Pro Vorgang  bis </a:t>
                      </a:r>
                      <a:r>
                        <a:rPr lang="de-DE" sz="1400" baseline="0" dirty="0" smtClean="0"/>
                        <a:t> zu 4 </a:t>
                      </a:r>
                      <a:r>
                        <a:rPr lang="de-DE" sz="1400" baseline="0" dirty="0" err="1" smtClean="0"/>
                        <a:t>Zeilenpos</a:t>
                      </a:r>
                      <a:r>
                        <a:rPr lang="de-DE" sz="1400" baseline="0" dirty="0" smtClean="0"/>
                        <a:t>.. wählbar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Von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Start Bereich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Bis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Ende Bereich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DDC0-0243-44BB-8F35-34D03B14508D}" type="datetime1">
              <a:rPr lang="de-DE" smtClean="0"/>
              <a:t>15.07.2018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Reinold Haas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BB25-74E2-4A74-9638-D6A44986D69E}" type="slidenum">
              <a:rPr lang="de-DE" smtClean="0"/>
              <a:t>14</a:t>
            </a:fld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816" y="609468"/>
            <a:ext cx="4165416" cy="245949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96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9736" y="1680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de-DE" sz="2800" dirty="0"/>
              <a:t>Gantt-Ansicht mit div. Farbstellungen </a:t>
            </a:r>
            <a:r>
              <a:rPr lang="de-DE" sz="2800" dirty="0" smtClean="0"/>
              <a:t>anpassen</a:t>
            </a:r>
            <a:br>
              <a:rPr lang="de-DE" sz="2800" dirty="0" smtClean="0"/>
            </a:br>
            <a:r>
              <a:rPr lang="de-DE" sz="2800" dirty="0" smtClean="0"/>
              <a:t>Beispiel</a:t>
            </a:r>
            <a:endParaRPr lang="de-DE" sz="2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9DDC0-0243-44BB-8F35-34D03B14508D}" type="datetime1">
              <a:rPr lang="de-DE" smtClean="0"/>
              <a:t>15.07.2018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Reinold Haas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BB25-74E2-4A74-9638-D6A44986D69E}" type="slidenum">
              <a:rPr lang="de-DE" smtClean="0"/>
              <a:t>15</a:t>
            </a:fld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92" y="908720"/>
            <a:ext cx="6982192" cy="2004458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72" y="3284984"/>
            <a:ext cx="7488832" cy="178108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746346" y="5385524"/>
            <a:ext cx="758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Über die Balkenarten wird auch der Inhalt der Legende beim Drucken festgelegt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8036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Anpassen</a:t>
            </a:r>
            <a:br>
              <a:rPr lang="de-DE" dirty="0" smtClean="0"/>
            </a:br>
            <a:r>
              <a:rPr lang="de-DE" sz="3100" dirty="0" smtClean="0"/>
              <a:t>Schnellzugriffsleiste, </a:t>
            </a:r>
            <a:r>
              <a:rPr lang="de-DE" sz="3100" dirty="0" err="1" smtClean="0"/>
              <a:t>Menüband</a:t>
            </a:r>
            <a:r>
              <a:rPr lang="de-DE" sz="3100" dirty="0" smtClean="0"/>
              <a:t>, Ansichtsleiste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20825"/>
            <a:ext cx="7962900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0886"/>
            <a:ext cx="1331640" cy="2092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Reinold Haas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BB25-74E2-4A74-9638-D6A44986D69E}" type="slidenum">
              <a:rPr lang="de-DE" smtClean="0"/>
              <a:t>2</a:t>
            </a:fld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4C04A-5DBF-41E0-8F29-34CFD2AC1888}" type="datetime1">
              <a:rPr lang="de-DE" smtClean="0"/>
              <a:t>15.07.2018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18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Schnellzugriffsleiste, </a:t>
            </a:r>
            <a:r>
              <a:rPr lang="de-DE" dirty="0" err="1" smtClean="0"/>
              <a:t>Menüband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2700" dirty="0" smtClean="0"/>
              <a:t>exportieren / importieren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1412776"/>
            <a:ext cx="7524750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Reinold Haas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BB25-74E2-4A74-9638-D6A44986D69E}" type="slidenum">
              <a:rPr lang="de-DE" smtClean="0"/>
              <a:t>3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A7B19-F26F-421F-9F4A-DEC750C4678D}" type="datetime1">
              <a:rPr lang="de-DE" smtClean="0"/>
              <a:t>15.07.2018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0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marL="571500" indent="-571500" algn="l">
              <a:buFont typeface="Arial" pitchFamily="34" charset="0"/>
              <a:buChar char="•"/>
            </a:pPr>
            <a:r>
              <a:rPr lang="de-DE" dirty="0" smtClean="0"/>
              <a:t>Einstellungen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1404938"/>
            <a:ext cx="764857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Pfeil nach unten 5"/>
          <p:cNvSpPr/>
          <p:nvPr/>
        </p:nvSpPr>
        <p:spPr>
          <a:xfrm rot="2439366">
            <a:off x="5986125" y="3697513"/>
            <a:ext cx="357600" cy="494653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2790184" y="5503759"/>
            <a:ext cx="3671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Datumsformat ohne/mit Uhrzeit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Reinold Haas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BB25-74E2-4A74-9638-D6A44986D69E}" type="slidenum">
              <a:rPr lang="de-DE" smtClean="0"/>
              <a:t>4</a:t>
            </a:fld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F4946-B894-4B37-A382-9E5A73BD7646}" type="datetime1">
              <a:rPr lang="de-DE" smtClean="0"/>
              <a:t>15.07.2018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406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pPr marL="571500" indent="-571500" algn="l">
              <a:buFont typeface="Arial" pitchFamily="34" charset="0"/>
              <a:buChar char="•"/>
            </a:pPr>
            <a:r>
              <a:rPr lang="de-DE" dirty="0" smtClean="0"/>
              <a:t>Einstellungen</a:t>
            </a:r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450429"/>
            <a:ext cx="7639050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feil nach unten 3"/>
          <p:cNvSpPr/>
          <p:nvPr/>
        </p:nvSpPr>
        <p:spPr>
          <a:xfrm rot="19036831">
            <a:off x="2892151" y="5485931"/>
            <a:ext cx="357600" cy="494653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Reinold Haas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BB25-74E2-4A74-9638-D6A44986D69E}" type="slidenum">
              <a:rPr lang="de-DE" smtClean="0"/>
              <a:t>5</a:t>
            </a:fld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E3200-4A7C-4D88-9C0C-D4C62BD248F6}" type="datetime1">
              <a:rPr lang="de-DE" smtClean="0"/>
              <a:t>15.07.2018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696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922114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de-DE" sz="3200" dirty="0" smtClean="0"/>
              <a:t>Einstellungen </a:t>
            </a:r>
            <a:r>
              <a:rPr lang="de-DE" sz="2400" dirty="0" smtClean="0"/>
              <a:t>Standardvorgaben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 dirty="0" smtClean="0"/>
              <a:t>Auswahl</a:t>
            </a:r>
            <a:br>
              <a:rPr lang="de-DE" sz="1800" dirty="0" smtClean="0"/>
            </a:br>
            <a:r>
              <a:rPr lang="de-DE" sz="1800" dirty="0" smtClean="0"/>
              <a:t>für dieses Projekt</a:t>
            </a:r>
            <a:br>
              <a:rPr lang="de-DE" sz="1800" dirty="0" smtClean="0"/>
            </a:br>
            <a:r>
              <a:rPr lang="de-DE" sz="1800" dirty="0" smtClean="0"/>
              <a:t>oder </a:t>
            </a:r>
            <a:br>
              <a:rPr lang="de-DE" sz="1800" dirty="0" smtClean="0"/>
            </a:br>
            <a:r>
              <a:rPr lang="de-DE" sz="1800" dirty="0" smtClean="0"/>
              <a:t>generell</a:t>
            </a:r>
          </a:p>
          <a:p>
            <a:r>
              <a:rPr lang="de-DE" sz="1800" dirty="0" smtClean="0"/>
              <a:t>Standard Dauer in</a:t>
            </a:r>
            <a:br>
              <a:rPr lang="de-DE" sz="1800" dirty="0" smtClean="0"/>
            </a:br>
            <a:r>
              <a:rPr lang="de-DE" sz="1800" dirty="0" smtClean="0"/>
              <a:t>Tage / Std .....</a:t>
            </a:r>
            <a:endParaRPr lang="de-DE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32095"/>
            <a:ext cx="5922044" cy="5017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feil nach unten 4"/>
          <p:cNvSpPr/>
          <p:nvPr/>
        </p:nvSpPr>
        <p:spPr>
          <a:xfrm rot="2439366">
            <a:off x="7665010" y="4211306"/>
            <a:ext cx="357600" cy="494653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Reinold Haas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BB25-74E2-4A74-9638-D6A44986D69E}" type="slidenum">
              <a:rPr lang="de-DE" smtClean="0"/>
              <a:t>6</a:t>
            </a:fld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C6427-754E-4FA8-94EE-42AA6148D486}" type="datetime1">
              <a:rPr lang="de-DE" smtClean="0"/>
              <a:t>15.07.2018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905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922114"/>
          </a:xfrm>
        </p:spPr>
        <p:txBody>
          <a:bodyPr>
            <a:noAutofit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de-DE" sz="3200" dirty="0" smtClean="0"/>
              <a:t>Einstellungen </a:t>
            </a:r>
            <a:r>
              <a:rPr lang="de-DE" sz="2400" dirty="0" smtClean="0"/>
              <a:t>Standardvorgaben</a:t>
            </a:r>
            <a:endParaRPr lang="de-DE" sz="32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79512" y="98072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400" dirty="0" smtClean="0"/>
              <a:t>Standardvorgangsart:</a:t>
            </a:r>
            <a:br>
              <a:rPr lang="de-DE" sz="1400" dirty="0" smtClean="0"/>
            </a:br>
            <a:r>
              <a:rPr lang="de-DE" sz="1400" dirty="0" smtClean="0"/>
              <a:t>Feste Dauer</a:t>
            </a:r>
            <a:br>
              <a:rPr lang="de-DE" sz="1400" dirty="0" smtClean="0"/>
            </a:br>
            <a:r>
              <a:rPr lang="de-DE" sz="1400" dirty="0" smtClean="0"/>
              <a:t>Nicht Leistungsgesteuert</a:t>
            </a:r>
          </a:p>
          <a:p>
            <a:pPr marL="0" indent="0">
              <a:buNone/>
            </a:pPr>
            <a:endParaRPr lang="de-DE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308" y="1124744"/>
            <a:ext cx="619163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feil nach unten 4"/>
          <p:cNvSpPr/>
          <p:nvPr/>
        </p:nvSpPr>
        <p:spPr>
          <a:xfrm rot="2439366">
            <a:off x="6706205" y="2661526"/>
            <a:ext cx="357600" cy="494653"/>
          </a:xfrm>
          <a:prstGeom prst="down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Reinold Haas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BB25-74E2-4A74-9638-D6A44986D69E}" type="slidenum">
              <a:rPr lang="de-DE" smtClean="0"/>
              <a:t>7</a:t>
            </a:fld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A1036-24BF-4E22-ABF9-62473F559F41}" type="datetime1">
              <a:rPr lang="de-DE" smtClean="0"/>
              <a:t>15.07.2018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634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1143000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de-DE" dirty="0" smtClean="0"/>
              <a:t>Einstellungen </a:t>
            </a:r>
            <a:r>
              <a:rPr lang="de-DE" sz="3100" dirty="0" smtClean="0"/>
              <a:t>Autokorrektur alles deaktivieren</a:t>
            </a:r>
            <a:endParaRPr lang="de-D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1297012"/>
            <a:ext cx="5054600" cy="494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Reinold Haas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BB25-74E2-4A74-9638-D6A44986D69E}" type="slidenum">
              <a:rPr lang="de-DE" smtClean="0"/>
              <a:t>8</a:t>
            </a:fld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4FBB4-3AAC-42A0-A590-F6BD9DBC59D4}" type="datetime1">
              <a:rPr lang="de-DE" smtClean="0"/>
              <a:t>15.07.2018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789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1905"/>
            <a:ext cx="7527636" cy="6412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Reinold Haas</a:t>
            </a:r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8BB25-74E2-4A74-9638-D6A44986D69E}" type="slidenum">
              <a:rPr lang="de-DE" smtClean="0"/>
              <a:t>9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289C4-626E-4C45-B804-1B88A1BF6B01}" type="datetime1">
              <a:rPr lang="de-DE" smtClean="0"/>
              <a:t>15.07.2018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137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</Words>
  <Application>Microsoft Office PowerPoint</Application>
  <PresentationFormat>Bildschirmpräsentation (4:3)</PresentationFormat>
  <Paragraphs>86</Paragraphs>
  <Slides>15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6" baseType="lpstr">
      <vt:lpstr>Larissa</vt:lpstr>
      <vt:lpstr>Project 2010 Tipps &amp; Tricks  Reinold Haas</vt:lpstr>
      <vt:lpstr>Anpassen Schnellzugriffsleiste, Menüband, Ansichtsleiste</vt:lpstr>
      <vt:lpstr>Schnellzugriffsleiste, Menüband exportieren / importieren</vt:lpstr>
      <vt:lpstr>Einstellungen</vt:lpstr>
      <vt:lpstr>Einstellungen</vt:lpstr>
      <vt:lpstr>Einstellungen Standardvorgaben</vt:lpstr>
      <vt:lpstr>Einstellungen Standardvorgaben</vt:lpstr>
      <vt:lpstr>Einstellungen Autokorrektur alles deaktivieren</vt:lpstr>
      <vt:lpstr>PowerPoint-Präsentation</vt:lpstr>
      <vt:lpstr>PowerPoint-Präsentation</vt:lpstr>
      <vt:lpstr>PowerPoint-Präsentation</vt:lpstr>
      <vt:lpstr>Seitenumbruch einfügen</vt:lpstr>
      <vt:lpstr>Gantt-Ansicht mit div. Farbstellungen anpassen</vt:lpstr>
      <vt:lpstr>Gantt-Ansicht mit div. Farbstellungen anpassen</vt:lpstr>
      <vt:lpstr>Gantt-Ansicht mit div. Farbstellungen anpassen Beispiel</vt:lpstr>
    </vt:vector>
  </TitlesOfParts>
  <Company>Bechtle IT-Systemhaus Mannheim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Einstellungen</dc:title>
  <dc:creator>Reinold Haas</dc:creator>
  <cp:lastModifiedBy>Haas</cp:lastModifiedBy>
  <cp:revision>12</cp:revision>
  <dcterms:created xsi:type="dcterms:W3CDTF">2013-07-02T08:16:51Z</dcterms:created>
  <dcterms:modified xsi:type="dcterms:W3CDTF">2018-07-15T16:24:27Z</dcterms:modified>
</cp:coreProperties>
</file>